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3" r:id="rId2"/>
    <p:sldId id="271" r:id="rId3"/>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339933"/>
    <a:srgbClr val="FF9900"/>
    <a:srgbClr val="00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651" autoAdjust="0"/>
    <p:restoredTop sz="94660"/>
  </p:normalViewPr>
  <p:slideViewPr>
    <p:cSldViewPr snapToGrid="0">
      <p:cViewPr varScale="1">
        <p:scale>
          <a:sx n="80" d="100"/>
          <a:sy n="80" d="100"/>
        </p:scale>
        <p:origin x="301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56DA8F-8D1B-4B24-BFCD-217695FF4B04}" type="doc">
      <dgm:prSet loTypeId="urn:microsoft.com/office/officeart/2005/8/layout/hProcess11" loCatId="process" qsTypeId="urn:microsoft.com/office/officeart/2005/8/quickstyle/simple1" qsCatId="simple" csTypeId="urn:microsoft.com/office/officeart/2005/8/colors/accent1_2" csCatId="accent1" phldr="1"/>
      <dgm:spPr/>
      <dgm:t>
        <a:bodyPr/>
        <a:lstStyle/>
        <a:p>
          <a:endParaRPr kumimoji="1" lang="ja-JP" altLang="en-US"/>
        </a:p>
      </dgm:t>
    </dgm:pt>
    <dgm:pt modelId="{5909B3EA-841C-4780-B28F-0ADC1E679773}">
      <dgm:prSet custT="1"/>
      <dgm:spPr>
        <a:solidFill>
          <a:srgbClr val="FF6600">
            <a:alpha val="30000"/>
          </a:srgbClr>
        </a:solidFill>
      </dgm:spPr>
      <dgm:t>
        <a:bodyPr vert="eaVert" lIns="36000" tIns="72000" rIns="36000" bIns="72000" anchor="b" anchorCtr="0"/>
        <a:lstStyle/>
        <a:p>
          <a:pPr algn="dist" rtl="0"/>
          <a:r>
            <a:rPr lang="ja-JP" altLang="en-US" sz="1200" b="1" dirty="0"/>
            <a:t>事前連絡</a:t>
          </a:r>
        </a:p>
      </dgm:t>
    </dgm:pt>
    <dgm:pt modelId="{862755B6-04B1-4E3F-BB30-32C194D2C480}" type="parTrans" cxnId="{AB699C43-C6DC-4E96-BA07-537FA2E8B04C}">
      <dgm:prSet/>
      <dgm:spPr/>
      <dgm:t>
        <a:bodyPr/>
        <a:lstStyle/>
        <a:p>
          <a:endParaRPr kumimoji="1" lang="ja-JP" altLang="en-US"/>
        </a:p>
      </dgm:t>
    </dgm:pt>
    <dgm:pt modelId="{EBCB049C-FF73-4F86-B2CB-BC059E1529A5}" type="sibTrans" cxnId="{AB699C43-C6DC-4E96-BA07-537FA2E8B04C}">
      <dgm:prSet/>
      <dgm:spPr/>
      <dgm:t>
        <a:bodyPr/>
        <a:lstStyle/>
        <a:p>
          <a:endParaRPr kumimoji="1" lang="ja-JP" altLang="en-US"/>
        </a:p>
      </dgm:t>
    </dgm:pt>
    <dgm:pt modelId="{21E563EB-1B5A-4FC8-9968-BE612FD6973C}">
      <dgm:prSet custT="1"/>
      <dgm:spPr>
        <a:solidFill>
          <a:srgbClr val="339933">
            <a:alpha val="29804"/>
          </a:srgbClr>
        </a:solidFill>
      </dgm:spPr>
      <dgm:t>
        <a:bodyPr vert="eaVert" lIns="36000" tIns="72000" rIns="36000" bIns="72000" anchor="b" anchorCtr="0"/>
        <a:lstStyle/>
        <a:p>
          <a:pPr algn="dist" rtl="0"/>
          <a:r>
            <a:rPr kumimoji="1" lang="ja-JP" altLang="en-US" sz="1200" b="1" dirty="0"/>
            <a:t>現地立会い</a:t>
          </a:r>
          <a:endParaRPr lang="ja-JP" altLang="en-US" sz="1200" b="1" dirty="0"/>
        </a:p>
      </dgm:t>
    </dgm:pt>
    <dgm:pt modelId="{F7C6DA40-BE89-40EE-8A60-797F98D5AD2F}" type="parTrans" cxnId="{58E5B151-CF7D-4F8B-9B63-2B0BED0F71E8}">
      <dgm:prSet/>
      <dgm:spPr/>
      <dgm:t>
        <a:bodyPr/>
        <a:lstStyle/>
        <a:p>
          <a:endParaRPr kumimoji="1" lang="ja-JP" altLang="en-US"/>
        </a:p>
      </dgm:t>
    </dgm:pt>
    <dgm:pt modelId="{50E9FC15-1E44-48D6-B0EF-48EAE09A09F1}" type="sibTrans" cxnId="{58E5B151-CF7D-4F8B-9B63-2B0BED0F71E8}">
      <dgm:prSet/>
      <dgm:spPr/>
      <dgm:t>
        <a:bodyPr/>
        <a:lstStyle/>
        <a:p>
          <a:endParaRPr kumimoji="1" lang="ja-JP" altLang="en-US"/>
        </a:p>
      </dgm:t>
    </dgm:pt>
    <dgm:pt modelId="{6E178BB4-9F1E-4B1C-8E0B-97E2A08FADA7}">
      <dgm:prSet custT="1"/>
      <dgm:spPr>
        <a:solidFill>
          <a:srgbClr val="FF6600">
            <a:alpha val="30000"/>
          </a:srgbClr>
        </a:solidFill>
        <a:ln w="38100" cmpd="dbl">
          <a:solidFill>
            <a:srgbClr val="FF6600"/>
          </a:solidFill>
          <a:prstDash val="solid"/>
        </a:ln>
      </dgm:spPr>
      <dgm:t>
        <a:bodyPr vert="eaVert" lIns="36000" tIns="72000" rIns="36000" bIns="72000" anchor="b" anchorCtr="0"/>
        <a:lstStyle/>
        <a:p>
          <a:pPr algn="dist" rtl="0"/>
          <a:r>
            <a:rPr lang="ja-JP" altLang="en-US" sz="1200" b="1" dirty="0"/>
            <a:t>交付申請</a:t>
          </a:r>
        </a:p>
      </dgm:t>
    </dgm:pt>
    <dgm:pt modelId="{EF094823-9545-4D96-A4D7-5543616126C4}" type="parTrans" cxnId="{1C99C956-0C16-43F7-B370-7AFC3186E1A8}">
      <dgm:prSet/>
      <dgm:spPr/>
      <dgm:t>
        <a:bodyPr/>
        <a:lstStyle/>
        <a:p>
          <a:endParaRPr kumimoji="1" lang="ja-JP" altLang="en-US"/>
        </a:p>
      </dgm:t>
    </dgm:pt>
    <dgm:pt modelId="{F7F7B454-F1F3-4866-BEC7-994014400417}" type="sibTrans" cxnId="{1C99C956-0C16-43F7-B370-7AFC3186E1A8}">
      <dgm:prSet/>
      <dgm:spPr/>
      <dgm:t>
        <a:bodyPr/>
        <a:lstStyle/>
        <a:p>
          <a:endParaRPr kumimoji="1" lang="ja-JP" altLang="en-US"/>
        </a:p>
      </dgm:t>
    </dgm:pt>
    <dgm:pt modelId="{6ACB7A2D-295D-414F-B390-73A5E85834D6}">
      <dgm:prSet custT="1"/>
      <dgm:spPr>
        <a:solidFill>
          <a:srgbClr val="339933">
            <a:alpha val="29804"/>
          </a:srgbClr>
        </a:solidFill>
      </dgm:spPr>
      <dgm:t>
        <a:bodyPr vert="eaVert" lIns="36000" tIns="72000" rIns="36000" bIns="72000" anchor="b" anchorCtr="0"/>
        <a:lstStyle/>
        <a:p>
          <a:pPr algn="dist" rtl="0"/>
          <a:r>
            <a:rPr lang="ja-JP" altLang="en-US" sz="1200" b="1" dirty="0"/>
            <a:t>交付決定</a:t>
          </a:r>
        </a:p>
      </dgm:t>
    </dgm:pt>
    <dgm:pt modelId="{602BDC22-B488-40F7-9FA8-95A2BD1335FA}" type="parTrans" cxnId="{83A71716-CAC8-40C1-B46E-576B8B66A890}">
      <dgm:prSet/>
      <dgm:spPr/>
      <dgm:t>
        <a:bodyPr/>
        <a:lstStyle/>
        <a:p>
          <a:endParaRPr kumimoji="1" lang="ja-JP" altLang="en-US"/>
        </a:p>
      </dgm:t>
    </dgm:pt>
    <dgm:pt modelId="{36E494CE-29D0-4D61-9E50-2DEF93CC165C}" type="sibTrans" cxnId="{83A71716-CAC8-40C1-B46E-576B8B66A890}">
      <dgm:prSet/>
      <dgm:spPr/>
      <dgm:t>
        <a:bodyPr/>
        <a:lstStyle/>
        <a:p>
          <a:endParaRPr kumimoji="1" lang="ja-JP" altLang="en-US"/>
        </a:p>
      </dgm:t>
    </dgm:pt>
    <dgm:pt modelId="{6A4476A4-32FF-4EC8-A018-63A6B0BA4182}">
      <dgm:prSet custT="1"/>
      <dgm:spPr>
        <a:solidFill>
          <a:srgbClr val="FF6600">
            <a:alpha val="30000"/>
          </a:srgbClr>
        </a:solidFill>
      </dgm:spPr>
      <dgm:t>
        <a:bodyPr vert="eaVert" lIns="36000" tIns="72000" rIns="36000" bIns="72000" anchor="b" anchorCtr="0"/>
        <a:lstStyle/>
        <a:p>
          <a:pPr algn="dist" rtl="0"/>
          <a:r>
            <a:rPr kumimoji="1" lang="ja-JP" altLang="en-US" sz="1200" b="1" dirty="0"/>
            <a:t>剪定作業</a:t>
          </a:r>
          <a:endParaRPr lang="ja-JP" altLang="en-US" sz="1200" b="1" dirty="0"/>
        </a:p>
      </dgm:t>
    </dgm:pt>
    <dgm:pt modelId="{91D81A5F-A7C7-409A-AA90-6E867472DB56}" type="parTrans" cxnId="{95148512-FB95-4129-9869-4B834AE83FB6}">
      <dgm:prSet/>
      <dgm:spPr/>
      <dgm:t>
        <a:bodyPr/>
        <a:lstStyle/>
        <a:p>
          <a:endParaRPr kumimoji="1" lang="ja-JP" altLang="en-US"/>
        </a:p>
      </dgm:t>
    </dgm:pt>
    <dgm:pt modelId="{5832283C-D104-4650-89A4-ACF8BA889D08}" type="sibTrans" cxnId="{95148512-FB95-4129-9869-4B834AE83FB6}">
      <dgm:prSet/>
      <dgm:spPr/>
      <dgm:t>
        <a:bodyPr/>
        <a:lstStyle/>
        <a:p>
          <a:endParaRPr kumimoji="1" lang="ja-JP" altLang="en-US"/>
        </a:p>
      </dgm:t>
    </dgm:pt>
    <dgm:pt modelId="{EAF70D92-F75F-4221-883F-B9D8BDD57B98}">
      <dgm:prSet custT="1"/>
      <dgm:spPr>
        <a:solidFill>
          <a:srgbClr val="FF6600">
            <a:alpha val="30000"/>
          </a:srgbClr>
        </a:solidFill>
        <a:ln w="38100" cmpd="dbl">
          <a:solidFill>
            <a:srgbClr val="FF6600"/>
          </a:solidFill>
        </a:ln>
      </dgm:spPr>
      <dgm:t>
        <a:bodyPr vert="eaVert" lIns="36000" tIns="72000" rIns="36000" bIns="72000" anchor="b" anchorCtr="0"/>
        <a:lstStyle/>
        <a:p>
          <a:pPr algn="dist" rtl="0"/>
          <a:r>
            <a:rPr lang="ja-JP" altLang="en-US" sz="1200" b="1" dirty="0"/>
            <a:t>実績報告</a:t>
          </a:r>
        </a:p>
      </dgm:t>
    </dgm:pt>
    <dgm:pt modelId="{9EAE2406-16F8-4B80-B13F-FC574B038965}" type="parTrans" cxnId="{E014DFDD-9BDF-4FA2-8FA6-2ABDEC1C90DE}">
      <dgm:prSet/>
      <dgm:spPr/>
      <dgm:t>
        <a:bodyPr/>
        <a:lstStyle/>
        <a:p>
          <a:endParaRPr kumimoji="1" lang="ja-JP" altLang="en-US"/>
        </a:p>
      </dgm:t>
    </dgm:pt>
    <dgm:pt modelId="{CF29D5E2-0726-464B-A1DA-F5346AF362A9}" type="sibTrans" cxnId="{E014DFDD-9BDF-4FA2-8FA6-2ABDEC1C90DE}">
      <dgm:prSet/>
      <dgm:spPr/>
      <dgm:t>
        <a:bodyPr/>
        <a:lstStyle/>
        <a:p>
          <a:endParaRPr kumimoji="1" lang="ja-JP" altLang="en-US"/>
        </a:p>
      </dgm:t>
    </dgm:pt>
    <dgm:pt modelId="{7561F48E-FBBB-4FD7-BDF8-AECCE7C5E1A7}">
      <dgm:prSet custT="1"/>
      <dgm:spPr>
        <a:solidFill>
          <a:srgbClr val="339933">
            <a:alpha val="29804"/>
          </a:srgbClr>
        </a:solidFill>
      </dgm:spPr>
      <dgm:t>
        <a:bodyPr vert="eaVert" lIns="36000" tIns="72000" rIns="36000" bIns="72000" anchor="b" anchorCtr="0"/>
        <a:lstStyle/>
        <a:p>
          <a:pPr algn="dist" rtl="0"/>
          <a:r>
            <a:rPr kumimoji="1" lang="ja-JP" altLang="en-US" sz="1200" b="1" dirty="0"/>
            <a:t>現地確認</a:t>
          </a:r>
          <a:endParaRPr lang="ja-JP" altLang="en-US" sz="1200" b="1" dirty="0"/>
        </a:p>
      </dgm:t>
    </dgm:pt>
    <dgm:pt modelId="{EBBF176F-7486-4670-80EA-FCC8962A128F}" type="parTrans" cxnId="{46AEB3C2-57A7-4715-963F-68A3ED968C8B}">
      <dgm:prSet/>
      <dgm:spPr/>
      <dgm:t>
        <a:bodyPr/>
        <a:lstStyle/>
        <a:p>
          <a:endParaRPr kumimoji="1" lang="ja-JP" altLang="en-US"/>
        </a:p>
      </dgm:t>
    </dgm:pt>
    <dgm:pt modelId="{23FE3574-F638-486B-B6E0-2CA0F4126DDA}" type="sibTrans" cxnId="{46AEB3C2-57A7-4715-963F-68A3ED968C8B}">
      <dgm:prSet/>
      <dgm:spPr/>
      <dgm:t>
        <a:bodyPr/>
        <a:lstStyle/>
        <a:p>
          <a:endParaRPr kumimoji="1" lang="ja-JP" altLang="en-US"/>
        </a:p>
      </dgm:t>
    </dgm:pt>
    <dgm:pt modelId="{2F163E00-7C92-4895-95B3-23BB7C9DADF7}">
      <dgm:prSet custT="1"/>
      <dgm:spPr>
        <a:solidFill>
          <a:srgbClr val="339933">
            <a:alpha val="29804"/>
          </a:srgbClr>
        </a:solidFill>
      </dgm:spPr>
      <dgm:t>
        <a:bodyPr vert="eaVert" lIns="36000" tIns="72000" rIns="36000" bIns="72000" anchor="b" anchorCtr="0"/>
        <a:lstStyle/>
        <a:p>
          <a:pPr algn="dist" rtl="0"/>
          <a:r>
            <a:rPr lang="ja-JP" altLang="en-US" sz="1200" b="1" dirty="0"/>
            <a:t>交付額確定</a:t>
          </a:r>
        </a:p>
      </dgm:t>
    </dgm:pt>
    <dgm:pt modelId="{4D2729F7-D0F0-4E07-820A-9856DB36383D}" type="parTrans" cxnId="{FB5759B9-4AC4-42EA-952C-34543E75FD7C}">
      <dgm:prSet/>
      <dgm:spPr/>
      <dgm:t>
        <a:bodyPr/>
        <a:lstStyle/>
        <a:p>
          <a:endParaRPr kumimoji="1" lang="ja-JP" altLang="en-US"/>
        </a:p>
      </dgm:t>
    </dgm:pt>
    <dgm:pt modelId="{F7AFDA25-F731-43C6-9EB5-3A4918EA5DE2}" type="sibTrans" cxnId="{FB5759B9-4AC4-42EA-952C-34543E75FD7C}">
      <dgm:prSet/>
      <dgm:spPr/>
      <dgm:t>
        <a:bodyPr/>
        <a:lstStyle/>
        <a:p>
          <a:endParaRPr kumimoji="1" lang="ja-JP" altLang="en-US"/>
        </a:p>
      </dgm:t>
    </dgm:pt>
    <dgm:pt modelId="{AF9EF9CC-FE78-49D9-A784-1DB1C6B4283F}">
      <dgm:prSet custT="1"/>
      <dgm:spPr>
        <a:solidFill>
          <a:srgbClr val="339933">
            <a:alpha val="29804"/>
          </a:srgbClr>
        </a:solidFill>
      </dgm:spPr>
      <dgm:t>
        <a:bodyPr vert="eaVert" lIns="36000" tIns="72000" rIns="36000" bIns="72000" anchor="b" anchorCtr="0"/>
        <a:lstStyle/>
        <a:p>
          <a:pPr algn="dist" rtl="0"/>
          <a:r>
            <a:rPr lang="ja-JP" altLang="en-US" sz="1200" b="1" dirty="0"/>
            <a:t>支払い</a:t>
          </a:r>
        </a:p>
      </dgm:t>
    </dgm:pt>
    <dgm:pt modelId="{0AEE8190-0A89-4F8A-808F-07257EB691AF}" type="parTrans" cxnId="{FF82F7CB-03DD-4DE6-84FB-0168BA076F94}">
      <dgm:prSet/>
      <dgm:spPr/>
      <dgm:t>
        <a:bodyPr/>
        <a:lstStyle/>
        <a:p>
          <a:endParaRPr kumimoji="1" lang="ja-JP" altLang="en-US"/>
        </a:p>
      </dgm:t>
    </dgm:pt>
    <dgm:pt modelId="{4069F894-25CB-4350-9A70-C04832D9F325}" type="sibTrans" cxnId="{FF82F7CB-03DD-4DE6-84FB-0168BA076F94}">
      <dgm:prSet/>
      <dgm:spPr/>
      <dgm:t>
        <a:bodyPr/>
        <a:lstStyle/>
        <a:p>
          <a:endParaRPr kumimoji="1" lang="ja-JP" altLang="en-US"/>
        </a:p>
      </dgm:t>
    </dgm:pt>
    <dgm:pt modelId="{7416ADE3-1685-48C9-908E-3535C532D5C6}" type="pres">
      <dgm:prSet presAssocID="{0B56DA8F-8D1B-4B24-BFCD-217695FF4B04}" presName="Name0" presStyleCnt="0">
        <dgm:presLayoutVars>
          <dgm:dir/>
          <dgm:resizeHandles val="exact"/>
        </dgm:presLayoutVars>
      </dgm:prSet>
      <dgm:spPr/>
      <dgm:t>
        <a:bodyPr/>
        <a:lstStyle/>
        <a:p>
          <a:endParaRPr kumimoji="1" lang="ja-JP" altLang="en-US"/>
        </a:p>
      </dgm:t>
    </dgm:pt>
    <dgm:pt modelId="{C9F5E18A-B168-4BB2-A91F-803A9110F347}" type="pres">
      <dgm:prSet presAssocID="{0B56DA8F-8D1B-4B24-BFCD-217695FF4B04}" presName="arrow" presStyleLbl="bgShp" presStyleIdx="0" presStyleCnt="1" custScaleY="78994"/>
      <dgm:spPr>
        <a:solidFill>
          <a:schemeClr val="accent5">
            <a:lumMod val="40000"/>
            <a:lumOff val="60000"/>
          </a:schemeClr>
        </a:solidFill>
      </dgm:spPr>
    </dgm:pt>
    <dgm:pt modelId="{9B95ADC6-EF00-4472-BEBA-495BA1719C13}" type="pres">
      <dgm:prSet presAssocID="{0B56DA8F-8D1B-4B24-BFCD-217695FF4B04}" presName="points" presStyleCnt="0"/>
      <dgm:spPr/>
    </dgm:pt>
    <dgm:pt modelId="{244874C2-5050-4D88-A61A-9934C6DDEAC9}" type="pres">
      <dgm:prSet presAssocID="{5909B3EA-841C-4780-B28F-0ADC1E679773}" presName="compositeA" presStyleCnt="0"/>
      <dgm:spPr/>
    </dgm:pt>
    <dgm:pt modelId="{0B818AB3-E6F6-43F2-ABE1-8D97CADF9321}" type="pres">
      <dgm:prSet presAssocID="{5909B3EA-841C-4780-B28F-0ADC1E679773}" presName="textA" presStyleLbl="revTx" presStyleIdx="0" presStyleCnt="9" custScaleX="60628" custScaleY="101176">
        <dgm:presLayoutVars>
          <dgm:bulletEnabled val="1"/>
        </dgm:presLayoutVars>
      </dgm:prSet>
      <dgm:spPr/>
      <dgm:t>
        <a:bodyPr/>
        <a:lstStyle/>
        <a:p>
          <a:endParaRPr kumimoji="1" lang="ja-JP" altLang="en-US"/>
        </a:p>
      </dgm:t>
    </dgm:pt>
    <dgm:pt modelId="{5B9FA350-A71D-4538-911D-E3EF9155A0D6}" type="pres">
      <dgm:prSet presAssocID="{5909B3EA-841C-4780-B28F-0ADC1E679773}" presName="circleA" presStyleLbl="node1" presStyleIdx="0" presStyleCnt="9"/>
      <dgm:spPr>
        <a:solidFill>
          <a:srgbClr val="0070C0"/>
        </a:solidFill>
      </dgm:spPr>
    </dgm:pt>
    <dgm:pt modelId="{9E6DDF5A-E376-4508-8EC0-116BE5D6EC5A}" type="pres">
      <dgm:prSet presAssocID="{5909B3EA-841C-4780-B28F-0ADC1E679773}" presName="spaceA" presStyleCnt="0"/>
      <dgm:spPr/>
    </dgm:pt>
    <dgm:pt modelId="{189BB545-F116-4F6E-8A8B-A39BC27DE817}" type="pres">
      <dgm:prSet presAssocID="{EBCB049C-FF73-4F86-B2CB-BC059E1529A5}" presName="space" presStyleCnt="0"/>
      <dgm:spPr/>
    </dgm:pt>
    <dgm:pt modelId="{6049E5B2-A2B5-4645-B419-90E167799413}" type="pres">
      <dgm:prSet presAssocID="{21E563EB-1B5A-4FC8-9968-BE612FD6973C}" presName="compositeB" presStyleCnt="0"/>
      <dgm:spPr/>
    </dgm:pt>
    <dgm:pt modelId="{C1C3A54A-68DD-4385-ADFD-EDB1DB3C4639}" type="pres">
      <dgm:prSet presAssocID="{21E563EB-1B5A-4FC8-9968-BE612FD6973C}" presName="textB" presStyleLbl="revTx" presStyleIdx="1" presStyleCnt="9" custScaleX="60628" custScaleY="101176">
        <dgm:presLayoutVars>
          <dgm:bulletEnabled val="1"/>
        </dgm:presLayoutVars>
      </dgm:prSet>
      <dgm:spPr/>
      <dgm:t>
        <a:bodyPr/>
        <a:lstStyle/>
        <a:p>
          <a:endParaRPr kumimoji="1" lang="ja-JP" altLang="en-US"/>
        </a:p>
      </dgm:t>
    </dgm:pt>
    <dgm:pt modelId="{A0338DBC-7AC2-439A-B9D8-D09BB9ABCD43}" type="pres">
      <dgm:prSet presAssocID="{21E563EB-1B5A-4FC8-9968-BE612FD6973C}" presName="circleB" presStyleLbl="node1" presStyleIdx="1" presStyleCnt="9"/>
      <dgm:spPr>
        <a:solidFill>
          <a:srgbClr val="0070C0"/>
        </a:solidFill>
      </dgm:spPr>
    </dgm:pt>
    <dgm:pt modelId="{CEC57D02-A51B-4BA2-B800-84C848E308D3}" type="pres">
      <dgm:prSet presAssocID="{21E563EB-1B5A-4FC8-9968-BE612FD6973C}" presName="spaceB" presStyleCnt="0"/>
      <dgm:spPr/>
    </dgm:pt>
    <dgm:pt modelId="{B2B0F7EF-A0FC-4A95-8799-99354EF4F035}" type="pres">
      <dgm:prSet presAssocID="{50E9FC15-1E44-48D6-B0EF-48EAE09A09F1}" presName="space" presStyleCnt="0"/>
      <dgm:spPr/>
    </dgm:pt>
    <dgm:pt modelId="{ACD4AD2D-2307-4EDB-99AD-B6F47E87647C}" type="pres">
      <dgm:prSet presAssocID="{6E178BB4-9F1E-4B1C-8E0B-97E2A08FADA7}" presName="compositeA" presStyleCnt="0"/>
      <dgm:spPr/>
    </dgm:pt>
    <dgm:pt modelId="{50C82A6C-3D0C-4EEA-A31E-ABD62A20C031}" type="pres">
      <dgm:prSet presAssocID="{6E178BB4-9F1E-4B1C-8E0B-97E2A08FADA7}" presName="textA" presStyleLbl="revTx" presStyleIdx="2" presStyleCnt="9" custScaleX="60628" custScaleY="101176">
        <dgm:presLayoutVars>
          <dgm:bulletEnabled val="1"/>
        </dgm:presLayoutVars>
      </dgm:prSet>
      <dgm:spPr/>
      <dgm:t>
        <a:bodyPr/>
        <a:lstStyle/>
        <a:p>
          <a:endParaRPr kumimoji="1" lang="ja-JP" altLang="en-US"/>
        </a:p>
      </dgm:t>
    </dgm:pt>
    <dgm:pt modelId="{8A196EDE-4212-4111-8388-6689A4050F0B}" type="pres">
      <dgm:prSet presAssocID="{6E178BB4-9F1E-4B1C-8E0B-97E2A08FADA7}" presName="circleA" presStyleLbl="node1" presStyleIdx="2" presStyleCnt="9"/>
      <dgm:spPr>
        <a:solidFill>
          <a:srgbClr val="0070C0"/>
        </a:solidFill>
      </dgm:spPr>
    </dgm:pt>
    <dgm:pt modelId="{72E66581-A6F8-4F40-B5A1-A5B80C5918B3}" type="pres">
      <dgm:prSet presAssocID="{6E178BB4-9F1E-4B1C-8E0B-97E2A08FADA7}" presName="spaceA" presStyleCnt="0"/>
      <dgm:spPr/>
    </dgm:pt>
    <dgm:pt modelId="{E1EB014C-1BC1-434D-AAC9-832F585B640E}" type="pres">
      <dgm:prSet presAssocID="{F7F7B454-F1F3-4866-BEC7-994014400417}" presName="space" presStyleCnt="0"/>
      <dgm:spPr/>
    </dgm:pt>
    <dgm:pt modelId="{2E5CE746-4945-43C9-B44F-5619811125D6}" type="pres">
      <dgm:prSet presAssocID="{6ACB7A2D-295D-414F-B390-73A5E85834D6}" presName="compositeB" presStyleCnt="0"/>
      <dgm:spPr/>
    </dgm:pt>
    <dgm:pt modelId="{48B0FEE4-1F16-437E-99F3-4FEB6782E8E5}" type="pres">
      <dgm:prSet presAssocID="{6ACB7A2D-295D-414F-B390-73A5E85834D6}" presName="textB" presStyleLbl="revTx" presStyleIdx="3" presStyleCnt="9" custScaleX="60628" custScaleY="101176">
        <dgm:presLayoutVars>
          <dgm:bulletEnabled val="1"/>
        </dgm:presLayoutVars>
      </dgm:prSet>
      <dgm:spPr/>
      <dgm:t>
        <a:bodyPr/>
        <a:lstStyle/>
        <a:p>
          <a:endParaRPr kumimoji="1" lang="ja-JP" altLang="en-US"/>
        </a:p>
      </dgm:t>
    </dgm:pt>
    <dgm:pt modelId="{209D736C-7DCD-4257-B592-EC0757F4B336}" type="pres">
      <dgm:prSet presAssocID="{6ACB7A2D-295D-414F-B390-73A5E85834D6}" presName="circleB" presStyleLbl="node1" presStyleIdx="3" presStyleCnt="9"/>
      <dgm:spPr>
        <a:solidFill>
          <a:srgbClr val="0070C0"/>
        </a:solidFill>
      </dgm:spPr>
    </dgm:pt>
    <dgm:pt modelId="{292B6F99-BCC6-4702-AAE2-06AC2DB2B039}" type="pres">
      <dgm:prSet presAssocID="{6ACB7A2D-295D-414F-B390-73A5E85834D6}" presName="spaceB" presStyleCnt="0"/>
      <dgm:spPr/>
    </dgm:pt>
    <dgm:pt modelId="{70FD097A-1B63-49DC-9B09-109F80C394EE}" type="pres">
      <dgm:prSet presAssocID="{36E494CE-29D0-4D61-9E50-2DEF93CC165C}" presName="space" presStyleCnt="0"/>
      <dgm:spPr/>
    </dgm:pt>
    <dgm:pt modelId="{D36E0E9D-E908-4BEC-8D03-0C4FAFA6A1A8}" type="pres">
      <dgm:prSet presAssocID="{6A4476A4-32FF-4EC8-A018-63A6B0BA4182}" presName="compositeA" presStyleCnt="0"/>
      <dgm:spPr/>
    </dgm:pt>
    <dgm:pt modelId="{F8B18531-8ADE-4F45-8823-7DC30C80CEB5}" type="pres">
      <dgm:prSet presAssocID="{6A4476A4-32FF-4EC8-A018-63A6B0BA4182}" presName="textA" presStyleLbl="revTx" presStyleIdx="4" presStyleCnt="9" custScaleX="60628" custScaleY="101176">
        <dgm:presLayoutVars>
          <dgm:bulletEnabled val="1"/>
        </dgm:presLayoutVars>
      </dgm:prSet>
      <dgm:spPr/>
      <dgm:t>
        <a:bodyPr/>
        <a:lstStyle/>
        <a:p>
          <a:endParaRPr kumimoji="1" lang="ja-JP" altLang="en-US"/>
        </a:p>
      </dgm:t>
    </dgm:pt>
    <dgm:pt modelId="{760C45D2-7D37-4C2F-B577-A41686E08C1A}" type="pres">
      <dgm:prSet presAssocID="{6A4476A4-32FF-4EC8-A018-63A6B0BA4182}" presName="circleA" presStyleLbl="node1" presStyleIdx="4" presStyleCnt="9"/>
      <dgm:spPr>
        <a:solidFill>
          <a:srgbClr val="0070C0"/>
        </a:solidFill>
      </dgm:spPr>
    </dgm:pt>
    <dgm:pt modelId="{49E7420D-9F0F-446A-962A-5EB44A8DF8D6}" type="pres">
      <dgm:prSet presAssocID="{6A4476A4-32FF-4EC8-A018-63A6B0BA4182}" presName="spaceA" presStyleCnt="0"/>
      <dgm:spPr/>
    </dgm:pt>
    <dgm:pt modelId="{4AF089E4-6D52-48EA-A1D6-24B0B8ABD4FB}" type="pres">
      <dgm:prSet presAssocID="{5832283C-D104-4650-89A4-ACF8BA889D08}" presName="space" presStyleCnt="0"/>
      <dgm:spPr/>
    </dgm:pt>
    <dgm:pt modelId="{6534B9D1-486B-4239-8968-67F21A158F57}" type="pres">
      <dgm:prSet presAssocID="{EAF70D92-F75F-4221-883F-B9D8BDD57B98}" presName="compositeB" presStyleCnt="0"/>
      <dgm:spPr/>
    </dgm:pt>
    <dgm:pt modelId="{5B6C7DBC-D31C-4E13-A8FC-C99DA60C6C3B}" type="pres">
      <dgm:prSet presAssocID="{EAF70D92-F75F-4221-883F-B9D8BDD57B98}" presName="textB" presStyleLbl="revTx" presStyleIdx="5" presStyleCnt="9" custScaleX="60628" custScaleY="101176" custLinFactY="-50556" custLinFactNeighborY="-100000">
        <dgm:presLayoutVars>
          <dgm:bulletEnabled val="1"/>
        </dgm:presLayoutVars>
      </dgm:prSet>
      <dgm:spPr/>
      <dgm:t>
        <a:bodyPr/>
        <a:lstStyle/>
        <a:p>
          <a:endParaRPr kumimoji="1" lang="ja-JP" altLang="en-US"/>
        </a:p>
      </dgm:t>
    </dgm:pt>
    <dgm:pt modelId="{F619FAC7-617F-4E9E-A49E-BA54ABE87338}" type="pres">
      <dgm:prSet presAssocID="{EAF70D92-F75F-4221-883F-B9D8BDD57B98}" presName="circleB" presStyleLbl="node1" presStyleIdx="5" presStyleCnt="9"/>
      <dgm:spPr>
        <a:solidFill>
          <a:srgbClr val="0070C0"/>
        </a:solidFill>
      </dgm:spPr>
    </dgm:pt>
    <dgm:pt modelId="{A6E191A7-5DC3-490D-99FA-E5D412F2B9A1}" type="pres">
      <dgm:prSet presAssocID="{EAF70D92-F75F-4221-883F-B9D8BDD57B98}" presName="spaceB" presStyleCnt="0"/>
      <dgm:spPr/>
    </dgm:pt>
    <dgm:pt modelId="{3A0361CE-2DAE-4F3F-8703-5004030F5364}" type="pres">
      <dgm:prSet presAssocID="{CF29D5E2-0726-464B-A1DA-F5346AF362A9}" presName="space" presStyleCnt="0"/>
      <dgm:spPr/>
    </dgm:pt>
    <dgm:pt modelId="{4136302C-A727-414A-974C-B2C490FF0130}" type="pres">
      <dgm:prSet presAssocID="{7561F48E-FBBB-4FD7-BDF8-AECCE7C5E1A7}" presName="compositeA" presStyleCnt="0"/>
      <dgm:spPr/>
    </dgm:pt>
    <dgm:pt modelId="{A207EEC3-CF42-4390-8CC6-7E91200DD7B1}" type="pres">
      <dgm:prSet presAssocID="{7561F48E-FBBB-4FD7-BDF8-AECCE7C5E1A7}" presName="textA" presStyleLbl="revTx" presStyleIdx="6" presStyleCnt="9" custScaleX="60628" custScaleY="101176" custLinFactY="49756" custLinFactNeighborX="3198" custLinFactNeighborY="100000">
        <dgm:presLayoutVars>
          <dgm:bulletEnabled val="1"/>
        </dgm:presLayoutVars>
      </dgm:prSet>
      <dgm:spPr/>
      <dgm:t>
        <a:bodyPr/>
        <a:lstStyle/>
        <a:p>
          <a:endParaRPr kumimoji="1" lang="ja-JP" altLang="en-US"/>
        </a:p>
      </dgm:t>
    </dgm:pt>
    <dgm:pt modelId="{B6BC9FEA-E03C-4731-9F26-6EC457D8F3D3}" type="pres">
      <dgm:prSet presAssocID="{7561F48E-FBBB-4FD7-BDF8-AECCE7C5E1A7}" presName="circleA" presStyleLbl="node1" presStyleIdx="6" presStyleCnt="9"/>
      <dgm:spPr>
        <a:solidFill>
          <a:srgbClr val="0070C0"/>
        </a:solidFill>
      </dgm:spPr>
    </dgm:pt>
    <dgm:pt modelId="{763FA0CE-288B-4164-B227-CBDEE8B4DE76}" type="pres">
      <dgm:prSet presAssocID="{7561F48E-FBBB-4FD7-BDF8-AECCE7C5E1A7}" presName="spaceA" presStyleCnt="0"/>
      <dgm:spPr/>
    </dgm:pt>
    <dgm:pt modelId="{AB16766D-3F3A-4576-899C-D3823CCDF6F1}" type="pres">
      <dgm:prSet presAssocID="{23FE3574-F638-486B-B6E0-2CA0F4126DDA}" presName="space" presStyleCnt="0"/>
      <dgm:spPr/>
    </dgm:pt>
    <dgm:pt modelId="{C1D1D960-DD99-4EE9-9708-93C5BFF73446}" type="pres">
      <dgm:prSet presAssocID="{2F163E00-7C92-4895-95B3-23BB7C9DADF7}" presName="compositeB" presStyleCnt="0"/>
      <dgm:spPr/>
    </dgm:pt>
    <dgm:pt modelId="{CD8011C5-5DE1-4D13-AB45-41F8C3CF8BBD}" type="pres">
      <dgm:prSet presAssocID="{2F163E00-7C92-4895-95B3-23BB7C9DADF7}" presName="textB" presStyleLbl="revTx" presStyleIdx="7" presStyleCnt="9" custScaleX="60628" custScaleY="101176" custLinFactNeighborX="9212">
        <dgm:presLayoutVars>
          <dgm:bulletEnabled val="1"/>
        </dgm:presLayoutVars>
      </dgm:prSet>
      <dgm:spPr/>
      <dgm:t>
        <a:bodyPr/>
        <a:lstStyle/>
        <a:p>
          <a:endParaRPr kumimoji="1" lang="ja-JP" altLang="en-US"/>
        </a:p>
      </dgm:t>
    </dgm:pt>
    <dgm:pt modelId="{F67893DE-FF3F-456F-BF6F-538F8D471B15}" type="pres">
      <dgm:prSet presAssocID="{2F163E00-7C92-4895-95B3-23BB7C9DADF7}" presName="circleB" presStyleLbl="node1" presStyleIdx="7" presStyleCnt="9" custLinFactNeighborX="17857"/>
      <dgm:spPr>
        <a:solidFill>
          <a:srgbClr val="0070C0"/>
        </a:solidFill>
      </dgm:spPr>
    </dgm:pt>
    <dgm:pt modelId="{E6F72DAF-CAB7-479B-A716-38149E8133AA}" type="pres">
      <dgm:prSet presAssocID="{2F163E00-7C92-4895-95B3-23BB7C9DADF7}" presName="spaceB" presStyleCnt="0"/>
      <dgm:spPr/>
    </dgm:pt>
    <dgm:pt modelId="{EAFCE688-C2F8-44E0-BA7B-7417806C4C68}" type="pres">
      <dgm:prSet presAssocID="{F7AFDA25-F731-43C6-9EB5-3A4918EA5DE2}" presName="space" presStyleCnt="0"/>
      <dgm:spPr/>
    </dgm:pt>
    <dgm:pt modelId="{EECBC1DE-4AAF-48AE-84BA-FC375997A9B2}" type="pres">
      <dgm:prSet presAssocID="{AF9EF9CC-FE78-49D9-A784-1DB1C6B4283F}" presName="compositeA" presStyleCnt="0"/>
      <dgm:spPr/>
    </dgm:pt>
    <dgm:pt modelId="{A5EAD8E0-7978-44E4-8847-AA0C0F2A7D86}" type="pres">
      <dgm:prSet presAssocID="{AF9EF9CC-FE78-49D9-A784-1DB1C6B4283F}" presName="textA" presStyleLbl="revTx" presStyleIdx="8" presStyleCnt="9" custScaleX="60628" custScaleY="101176" custLinFactY="49118" custLinFactNeighborX="16918" custLinFactNeighborY="100000">
        <dgm:presLayoutVars>
          <dgm:bulletEnabled val="1"/>
        </dgm:presLayoutVars>
      </dgm:prSet>
      <dgm:spPr/>
      <dgm:t>
        <a:bodyPr/>
        <a:lstStyle/>
        <a:p>
          <a:endParaRPr kumimoji="1" lang="ja-JP" altLang="en-US"/>
        </a:p>
      </dgm:t>
    </dgm:pt>
    <dgm:pt modelId="{A972C2AD-1FAE-45C0-A030-843691CE7B82}" type="pres">
      <dgm:prSet presAssocID="{AF9EF9CC-FE78-49D9-A784-1DB1C6B4283F}" presName="circleA" presStyleLbl="node1" presStyleIdx="8" presStyleCnt="9" custLinFactNeighborX="30612"/>
      <dgm:spPr>
        <a:solidFill>
          <a:srgbClr val="0070C0"/>
        </a:solidFill>
      </dgm:spPr>
    </dgm:pt>
    <dgm:pt modelId="{79300D7A-3282-468A-9EC1-1217724DD361}" type="pres">
      <dgm:prSet presAssocID="{AF9EF9CC-FE78-49D9-A784-1DB1C6B4283F}" presName="spaceA" presStyleCnt="0"/>
      <dgm:spPr/>
    </dgm:pt>
  </dgm:ptLst>
  <dgm:cxnLst>
    <dgm:cxn modelId="{11C65ECD-992A-4F1C-A278-64D0A345F9D4}" type="presOf" srcId="{AF9EF9CC-FE78-49D9-A784-1DB1C6B4283F}" destId="{A5EAD8E0-7978-44E4-8847-AA0C0F2A7D86}" srcOrd="0" destOrd="0" presId="urn:microsoft.com/office/officeart/2005/8/layout/hProcess11"/>
    <dgm:cxn modelId="{5FD20C1C-4A74-4527-9F58-2073D755E2D0}" type="presOf" srcId="{0B56DA8F-8D1B-4B24-BFCD-217695FF4B04}" destId="{7416ADE3-1685-48C9-908E-3535C532D5C6}" srcOrd="0" destOrd="0" presId="urn:microsoft.com/office/officeart/2005/8/layout/hProcess11"/>
    <dgm:cxn modelId="{CDE233D1-3C26-4DCE-83AC-96DCEC4A0355}" type="presOf" srcId="{2F163E00-7C92-4895-95B3-23BB7C9DADF7}" destId="{CD8011C5-5DE1-4D13-AB45-41F8C3CF8BBD}" srcOrd="0" destOrd="0" presId="urn:microsoft.com/office/officeart/2005/8/layout/hProcess11"/>
    <dgm:cxn modelId="{FB5759B9-4AC4-42EA-952C-34543E75FD7C}" srcId="{0B56DA8F-8D1B-4B24-BFCD-217695FF4B04}" destId="{2F163E00-7C92-4895-95B3-23BB7C9DADF7}" srcOrd="7" destOrd="0" parTransId="{4D2729F7-D0F0-4E07-820A-9856DB36383D}" sibTransId="{F7AFDA25-F731-43C6-9EB5-3A4918EA5DE2}"/>
    <dgm:cxn modelId="{AB699C43-C6DC-4E96-BA07-537FA2E8B04C}" srcId="{0B56DA8F-8D1B-4B24-BFCD-217695FF4B04}" destId="{5909B3EA-841C-4780-B28F-0ADC1E679773}" srcOrd="0" destOrd="0" parTransId="{862755B6-04B1-4E3F-BB30-32C194D2C480}" sibTransId="{EBCB049C-FF73-4F86-B2CB-BC059E1529A5}"/>
    <dgm:cxn modelId="{9F23CC52-94D3-4AA9-8FB3-99F66553A060}" type="presOf" srcId="{EAF70D92-F75F-4221-883F-B9D8BDD57B98}" destId="{5B6C7DBC-D31C-4E13-A8FC-C99DA60C6C3B}" srcOrd="0" destOrd="0" presId="urn:microsoft.com/office/officeart/2005/8/layout/hProcess11"/>
    <dgm:cxn modelId="{83A71716-CAC8-40C1-B46E-576B8B66A890}" srcId="{0B56DA8F-8D1B-4B24-BFCD-217695FF4B04}" destId="{6ACB7A2D-295D-414F-B390-73A5E85834D6}" srcOrd="3" destOrd="0" parTransId="{602BDC22-B488-40F7-9FA8-95A2BD1335FA}" sibTransId="{36E494CE-29D0-4D61-9E50-2DEF93CC165C}"/>
    <dgm:cxn modelId="{6B688901-7D09-47C7-B52E-C3677AB36755}" type="presOf" srcId="{7561F48E-FBBB-4FD7-BDF8-AECCE7C5E1A7}" destId="{A207EEC3-CF42-4390-8CC6-7E91200DD7B1}" srcOrd="0" destOrd="0" presId="urn:microsoft.com/office/officeart/2005/8/layout/hProcess11"/>
    <dgm:cxn modelId="{76E9BF40-130B-4764-BAF6-D7B58804C9AB}" type="presOf" srcId="{6ACB7A2D-295D-414F-B390-73A5E85834D6}" destId="{48B0FEE4-1F16-437E-99F3-4FEB6782E8E5}" srcOrd="0" destOrd="0" presId="urn:microsoft.com/office/officeart/2005/8/layout/hProcess11"/>
    <dgm:cxn modelId="{95148512-FB95-4129-9869-4B834AE83FB6}" srcId="{0B56DA8F-8D1B-4B24-BFCD-217695FF4B04}" destId="{6A4476A4-32FF-4EC8-A018-63A6B0BA4182}" srcOrd="4" destOrd="0" parTransId="{91D81A5F-A7C7-409A-AA90-6E867472DB56}" sibTransId="{5832283C-D104-4650-89A4-ACF8BA889D08}"/>
    <dgm:cxn modelId="{46AEB3C2-57A7-4715-963F-68A3ED968C8B}" srcId="{0B56DA8F-8D1B-4B24-BFCD-217695FF4B04}" destId="{7561F48E-FBBB-4FD7-BDF8-AECCE7C5E1A7}" srcOrd="6" destOrd="0" parTransId="{EBBF176F-7486-4670-80EA-FCC8962A128F}" sibTransId="{23FE3574-F638-486B-B6E0-2CA0F4126DDA}"/>
    <dgm:cxn modelId="{E014DFDD-9BDF-4FA2-8FA6-2ABDEC1C90DE}" srcId="{0B56DA8F-8D1B-4B24-BFCD-217695FF4B04}" destId="{EAF70D92-F75F-4221-883F-B9D8BDD57B98}" srcOrd="5" destOrd="0" parTransId="{9EAE2406-16F8-4B80-B13F-FC574B038965}" sibTransId="{CF29D5E2-0726-464B-A1DA-F5346AF362A9}"/>
    <dgm:cxn modelId="{E1E6885E-D5B2-4FAD-BD59-EFB7DAB47932}" type="presOf" srcId="{21E563EB-1B5A-4FC8-9968-BE612FD6973C}" destId="{C1C3A54A-68DD-4385-ADFD-EDB1DB3C4639}" srcOrd="0" destOrd="0" presId="urn:microsoft.com/office/officeart/2005/8/layout/hProcess11"/>
    <dgm:cxn modelId="{1C99C956-0C16-43F7-B370-7AFC3186E1A8}" srcId="{0B56DA8F-8D1B-4B24-BFCD-217695FF4B04}" destId="{6E178BB4-9F1E-4B1C-8E0B-97E2A08FADA7}" srcOrd="2" destOrd="0" parTransId="{EF094823-9545-4D96-A4D7-5543616126C4}" sibTransId="{F7F7B454-F1F3-4866-BEC7-994014400417}"/>
    <dgm:cxn modelId="{F20AA02A-57E9-43A4-B028-A1FCAA953A9A}" type="presOf" srcId="{5909B3EA-841C-4780-B28F-0ADC1E679773}" destId="{0B818AB3-E6F6-43F2-ABE1-8D97CADF9321}" srcOrd="0" destOrd="0" presId="urn:microsoft.com/office/officeart/2005/8/layout/hProcess11"/>
    <dgm:cxn modelId="{8415BD64-96CA-4B99-82D8-4F776AC0E16D}" type="presOf" srcId="{6E178BB4-9F1E-4B1C-8E0B-97E2A08FADA7}" destId="{50C82A6C-3D0C-4EEA-A31E-ABD62A20C031}" srcOrd="0" destOrd="0" presId="urn:microsoft.com/office/officeart/2005/8/layout/hProcess11"/>
    <dgm:cxn modelId="{6469C805-20B1-41D9-9802-7CD8FE1ED8D8}" type="presOf" srcId="{6A4476A4-32FF-4EC8-A018-63A6B0BA4182}" destId="{F8B18531-8ADE-4F45-8823-7DC30C80CEB5}" srcOrd="0" destOrd="0" presId="urn:microsoft.com/office/officeart/2005/8/layout/hProcess11"/>
    <dgm:cxn modelId="{58E5B151-CF7D-4F8B-9B63-2B0BED0F71E8}" srcId="{0B56DA8F-8D1B-4B24-BFCD-217695FF4B04}" destId="{21E563EB-1B5A-4FC8-9968-BE612FD6973C}" srcOrd="1" destOrd="0" parTransId="{F7C6DA40-BE89-40EE-8A60-797F98D5AD2F}" sibTransId="{50E9FC15-1E44-48D6-B0EF-48EAE09A09F1}"/>
    <dgm:cxn modelId="{FF82F7CB-03DD-4DE6-84FB-0168BA076F94}" srcId="{0B56DA8F-8D1B-4B24-BFCD-217695FF4B04}" destId="{AF9EF9CC-FE78-49D9-A784-1DB1C6B4283F}" srcOrd="8" destOrd="0" parTransId="{0AEE8190-0A89-4F8A-808F-07257EB691AF}" sibTransId="{4069F894-25CB-4350-9A70-C04832D9F325}"/>
    <dgm:cxn modelId="{09E2353D-7569-4A27-BC89-03747FCF5792}" type="presParOf" srcId="{7416ADE3-1685-48C9-908E-3535C532D5C6}" destId="{C9F5E18A-B168-4BB2-A91F-803A9110F347}" srcOrd="0" destOrd="0" presId="urn:microsoft.com/office/officeart/2005/8/layout/hProcess11"/>
    <dgm:cxn modelId="{1BC44926-9C89-408C-94EE-E5D53B22A937}" type="presParOf" srcId="{7416ADE3-1685-48C9-908E-3535C532D5C6}" destId="{9B95ADC6-EF00-4472-BEBA-495BA1719C13}" srcOrd="1" destOrd="0" presId="urn:microsoft.com/office/officeart/2005/8/layout/hProcess11"/>
    <dgm:cxn modelId="{1FC4B53D-413A-437C-B66B-E4B2743632B4}" type="presParOf" srcId="{9B95ADC6-EF00-4472-BEBA-495BA1719C13}" destId="{244874C2-5050-4D88-A61A-9934C6DDEAC9}" srcOrd="0" destOrd="0" presId="urn:microsoft.com/office/officeart/2005/8/layout/hProcess11"/>
    <dgm:cxn modelId="{7BA11BD0-4381-44EB-86FE-B46FB2E6FC03}" type="presParOf" srcId="{244874C2-5050-4D88-A61A-9934C6DDEAC9}" destId="{0B818AB3-E6F6-43F2-ABE1-8D97CADF9321}" srcOrd="0" destOrd="0" presId="urn:microsoft.com/office/officeart/2005/8/layout/hProcess11"/>
    <dgm:cxn modelId="{96783445-0097-46C2-886D-1AE60A3F1DB6}" type="presParOf" srcId="{244874C2-5050-4D88-A61A-9934C6DDEAC9}" destId="{5B9FA350-A71D-4538-911D-E3EF9155A0D6}" srcOrd="1" destOrd="0" presId="urn:microsoft.com/office/officeart/2005/8/layout/hProcess11"/>
    <dgm:cxn modelId="{A86F41B5-62BB-4415-98EB-84D5F0F1AD17}" type="presParOf" srcId="{244874C2-5050-4D88-A61A-9934C6DDEAC9}" destId="{9E6DDF5A-E376-4508-8EC0-116BE5D6EC5A}" srcOrd="2" destOrd="0" presId="urn:microsoft.com/office/officeart/2005/8/layout/hProcess11"/>
    <dgm:cxn modelId="{0974E9AE-F52D-4D21-B714-014DAA9B00E1}" type="presParOf" srcId="{9B95ADC6-EF00-4472-BEBA-495BA1719C13}" destId="{189BB545-F116-4F6E-8A8B-A39BC27DE817}" srcOrd="1" destOrd="0" presId="urn:microsoft.com/office/officeart/2005/8/layout/hProcess11"/>
    <dgm:cxn modelId="{8C4CD955-AA43-4C2A-B184-AA7692F740B3}" type="presParOf" srcId="{9B95ADC6-EF00-4472-BEBA-495BA1719C13}" destId="{6049E5B2-A2B5-4645-B419-90E167799413}" srcOrd="2" destOrd="0" presId="urn:microsoft.com/office/officeart/2005/8/layout/hProcess11"/>
    <dgm:cxn modelId="{83830A00-CF74-4914-A41B-A1E73BA7D671}" type="presParOf" srcId="{6049E5B2-A2B5-4645-B419-90E167799413}" destId="{C1C3A54A-68DD-4385-ADFD-EDB1DB3C4639}" srcOrd="0" destOrd="0" presId="urn:microsoft.com/office/officeart/2005/8/layout/hProcess11"/>
    <dgm:cxn modelId="{D801C7B2-ADDC-4A10-9467-7681D5E66729}" type="presParOf" srcId="{6049E5B2-A2B5-4645-B419-90E167799413}" destId="{A0338DBC-7AC2-439A-B9D8-D09BB9ABCD43}" srcOrd="1" destOrd="0" presId="urn:microsoft.com/office/officeart/2005/8/layout/hProcess11"/>
    <dgm:cxn modelId="{AE066FF6-0107-493B-9F98-155026F1255D}" type="presParOf" srcId="{6049E5B2-A2B5-4645-B419-90E167799413}" destId="{CEC57D02-A51B-4BA2-B800-84C848E308D3}" srcOrd="2" destOrd="0" presId="urn:microsoft.com/office/officeart/2005/8/layout/hProcess11"/>
    <dgm:cxn modelId="{83DD133C-9785-453C-852C-9B8ABD9787D0}" type="presParOf" srcId="{9B95ADC6-EF00-4472-BEBA-495BA1719C13}" destId="{B2B0F7EF-A0FC-4A95-8799-99354EF4F035}" srcOrd="3" destOrd="0" presId="urn:microsoft.com/office/officeart/2005/8/layout/hProcess11"/>
    <dgm:cxn modelId="{D2E0E5C6-4FF4-4101-8686-762949980E7B}" type="presParOf" srcId="{9B95ADC6-EF00-4472-BEBA-495BA1719C13}" destId="{ACD4AD2D-2307-4EDB-99AD-B6F47E87647C}" srcOrd="4" destOrd="0" presId="urn:microsoft.com/office/officeart/2005/8/layout/hProcess11"/>
    <dgm:cxn modelId="{9A0F1E45-CADB-4209-8B8D-443E798F118C}" type="presParOf" srcId="{ACD4AD2D-2307-4EDB-99AD-B6F47E87647C}" destId="{50C82A6C-3D0C-4EEA-A31E-ABD62A20C031}" srcOrd="0" destOrd="0" presId="urn:microsoft.com/office/officeart/2005/8/layout/hProcess11"/>
    <dgm:cxn modelId="{B4D5AA7B-0CA1-4D49-9F8F-424C8783BD8F}" type="presParOf" srcId="{ACD4AD2D-2307-4EDB-99AD-B6F47E87647C}" destId="{8A196EDE-4212-4111-8388-6689A4050F0B}" srcOrd="1" destOrd="0" presId="urn:microsoft.com/office/officeart/2005/8/layout/hProcess11"/>
    <dgm:cxn modelId="{FDE5569F-7FB8-456B-9107-E629718F942D}" type="presParOf" srcId="{ACD4AD2D-2307-4EDB-99AD-B6F47E87647C}" destId="{72E66581-A6F8-4F40-B5A1-A5B80C5918B3}" srcOrd="2" destOrd="0" presId="urn:microsoft.com/office/officeart/2005/8/layout/hProcess11"/>
    <dgm:cxn modelId="{4C4C8508-DBA6-40D9-821E-0EF07E70B2A2}" type="presParOf" srcId="{9B95ADC6-EF00-4472-BEBA-495BA1719C13}" destId="{E1EB014C-1BC1-434D-AAC9-832F585B640E}" srcOrd="5" destOrd="0" presId="urn:microsoft.com/office/officeart/2005/8/layout/hProcess11"/>
    <dgm:cxn modelId="{78B6A1A1-69CB-4C3A-882D-DE97529232C2}" type="presParOf" srcId="{9B95ADC6-EF00-4472-BEBA-495BA1719C13}" destId="{2E5CE746-4945-43C9-B44F-5619811125D6}" srcOrd="6" destOrd="0" presId="urn:microsoft.com/office/officeart/2005/8/layout/hProcess11"/>
    <dgm:cxn modelId="{B7DC8056-97A6-4A2C-B699-ECD08BE6A1D6}" type="presParOf" srcId="{2E5CE746-4945-43C9-B44F-5619811125D6}" destId="{48B0FEE4-1F16-437E-99F3-4FEB6782E8E5}" srcOrd="0" destOrd="0" presId="urn:microsoft.com/office/officeart/2005/8/layout/hProcess11"/>
    <dgm:cxn modelId="{8A7D475F-CCF2-422B-B8A9-9E62845C6A72}" type="presParOf" srcId="{2E5CE746-4945-43C9-B44F-5619811125D6}" destId="{209D736C-7DCD-4257-B592-EC0757F4B336}" srcOrd="1" destOrd="0" presId="urn:microsoft.com/office/officeart/2005/8/layout/hProcess11"/>
    <dgm:cxn modelId="{7512A783-76F1-46C3-9663-71B3C3E35D98}" type="presParOf" srcId="{2E5CE746-4945-43C9-B44F-5619811125D6}" destId="{292B6F99-BCC6-4702-AAE2-06AC2DB2B039}" srcOrd="2" destOrd="0" presId="urn:microsoft.com/office/officeart/2005/8/layout/hProcess11"/>
    <dgm:cxn modelId="{7AB8DBAB-DED3-43DC-B778-C2BCA788477C}" type="presParOf" srcId="{9B95ADC6-EF00-4472-BEBA-495BA1719C13}" destId="{70FD097A-1B63-49DC-9B09-109F80C394EE}" srcOrd="7" destOrd="0" presId="urn:microsoft.com/office/officeart/2005/8/layout/hProcess11"/>
    <dgm:cxn modelId="{0DC4998A-9723-4D8B-AA63-15DC85EE2575}" type="presParOf" srcId="{9B95ADC6-EF00-4472-BEBA-495BA1719C13}" destId="{D36E0E9D-E908-4BEC-8D03-0C4FAFA6A1A8}" srcOrd="8" destOrd="0" presId="urn:microsoft.com/office/officeart/2005/8/layout/hProcess11"/>
    <dgm:cxn modelId="{96B0D87A-D2A7-416A-8E27-B27F12E61D66}" type="presParOf" srcId="{D36E0E9D-E908-4BEC-8D03-0C4FAFA6A1A8}" destId="{F8B18531-8ADE-4F45-8823-7DC30C80CEB5}" srcOrd="0" destOrd="0" presId="urn:microsoft.com/office/officeart/2005/8/layout/hProcess11"/>
    <dgm:cxn modelId="{6BA23F4C-E17A-4EC0-AC40-5E24BA14ED93}" type="presParOf" srcId="{D36E0E9D-E908-4BEC-8D03-0C4FAFA6A1A8}" destId="{760C45D2-7D37-4C2F-B577-A41686E08C1A}" srcOrd="1" destOrd="0" presId="urn:microsoft.com/office/officeart/2005/8/layout/hProcess11"/>
    <dgm:cxn modelId="{C093ADDC-41A6-4550-8F75-15F97E2F76E8}" type="presParOf" srcId="{D36E0E9D-E908-4BEC-8D03-0C4FAFA6A1A8}" destId="{49E7420D-9F0F-446A-962A-5EB44A8DF8D6}" srcOrd="2" destOrd="0" presId="urn:microsoft.com/office/officeart/2005/8/layout/hProcess11"/>
    <dgm:cxn modelId="{484CA34F-97CA-4DDC-BDB2-F54743CC4BD9}" type="presParOf" srcId="{9B95ADC6-EF00-4472-BEBA-495BA1719C13}" destId="{4AF089E4-6D52-48EA-A1D6-24B0B8ABD4FB}" srcOrd="9" destOrd="0" presId="urn:microsoft.com/office/officeart/2005/8/layout/hProcess11"/>
    <dgm:cxn modelId="{677AAD48-12A0-43C0-90AB-1E43BBF99D4A}" type="presParOf" srcId="{9B95ADC6-EF00-4472-BEBA-495BA1719C13}" destId="{6534B9D1-486B-4239-8968-67F21A158F57}" srcOrd="10" destOrd="0" presId="urn:microsoft.com/office/officeart/2005/8/layout/hProcess11"/>
    <dgm:cxn modelId="{7F9C1CD4-B06F-447F-8079-E65F189E1C4A}" type="presParOf" srcId="{6534B9D1-486B-4239-8968-67F21A158F57}" destId="{5B6C7DBC-D31C-4E13-A8FC-C99DA60C6C3B}" srcOrd="0" destOrd="0" presId="urn:microsoft.com/office/officeart/2005/8/layout/hProcess11"/>
    <dgm:cxn modelId="{EB14ABA5-3798-441A-92A7-27BE2431CA8A}" type="presParOf" srcId="{6534B9D1-486B-4239-8968-67F21A158F57}" destId="{F619FAC7-617F-4E9E-A49E-BA54ABE87338}" srcOrd="1" destOrd="0" presId="urn:microsoft.com/office/officeart/2005/8/layout/hProcess11"/>
    <dgm:cxn modelId="{62E0F0B9-DE42-4EBF-996C-71C924D8DB3F}" type="presParOf" srcId="{6534B9D1-486B-4239-8968-67F21A158F57}" destId="{A6E191A7-5DC3-490D-99FA-E5D412F2B9A1}" srcOrd="2" destOrd="0" presId="urn:microsoft.com/office/officeart/2005/8/layout/hProcess11"/>
    <dgm:cxn modelId="{C83AAA35-BB76-4D96-B8A5-FECA731AA691}" type="presParOf" srcId="{9B95ADC6-EF00-4472-BEBA-495BA1719C13}" destId="{3A0361CE-2DAE-4F3F-8703-5004030F5364}" srcOrd="11" destOrd="0" presId="urn:microsoft.com/office/officeart/2005/8/layout/hProcess11"/>
    <dgm:cxn modelId="{603557FF-65BA-4956-B60A-01916B59D383}" type="presParOf" srcId="{9B95ADC6-EF00-4472-BEBA-495BA1719C13}" destId="{4136302C-A727-414A-974C-B2C490FF0130}" srcOrd="12" destOrd="0" presId="urn:microsoft.com/office/officeart/2005/8/layout/hProcess11"/>
    <dgm:cxn modelId="{6DB6BFF7-E29E-48E6-8EDE-C2D571E43B82}" type="presParOf" srcId="{4136302C-A727-414A-974C-B2C490FF0130}" destId="{A207EEC3-CF42-4390-8CC6-7E91200DD7B1}" srcOrd="0" destOrd="0" presId="urn:microsoft.com/office/officeart/2005/8/layout/hProcess11"/>
    <dgm:cxn modelId="{7F7222C7-CBF6-4970-B4CC-7590AFD37F78}" type="presParOf" srcId="{4136302C-A727-414A-974C-B2C490FF0130}" destId="{B6BC9FEA-E03C-4731-9F26-6EC457D8F3D3}" srcOrd="1" destOrd="0" presId="urn:microsoft.com/office/officeart/2005/8/layout/hProcess11"/>
    <dgm:cxn modelId="{BE9AAD6A-E074-405C-AC71-8350BFF9A753}" type="presParOf" srcId="{4136302C-A727-414A-974C-B2C490FF0130}" destId="{763FA0CE-288B-4164-B227-CBDEE8B4DE76}" srcOrd="2" destOrd="0" presId="urn:microsoft.com/office/officeart/2005/8/layout/hProcess11"/>
    <dgm:cxn modelId="{054EDCF4-B89A-40DD-A121-2AF65B7E4CEE}" type="presParOf" srcId="{9B95ADC6-EF00-4472-BEBA-495BA1719C13}" destId="{AB16766D-3F3A-4576-899C-D3823CCDF6F1}" srcOrd="13" destOrd="0" presId="urn:microsoft.com/office/officeart/2005/8/layout/hProcess11"/>
    <dgm:cxn modelId="{124FF166-2C1E-4E5D-8D33-163620475EC0}" type="presParOf" srcId="{9B95ADC6-EF00-4472-BEBA-495BA1719C13}" destId="{C1D1D960-DD99-4EE9-9708-93C5BFF73446}" srcOrd="14" destOrd="0" presId="urn:microsoft.com/office/officeart/2005/8/layout/hProcess11"/>
    <dgm:cxn modelId="{718FD182-F544-4B82-B5EF-708DA1B31E82}" type="presParOf" srcId="{C1D1D960-DD99-4EE9-9708-93C5BFF73446}" destId="{CD8011C5-5DE1-4D13-AB45-41F8C3CF8BBD}" srcOrd="0" destOrd="0" presId="urn:microsoft.com/office/officeart/2005/8/layout/hProcess11"/>
    <dgm:cxn modelId="{9C949622-B772-412F-BDCB-5557B54C5A0E}" type="presParOf" srcId="{C1D1D960-DD99-4EE9-9708-93C5BFF73446}" destId="{F67893DE-FF3F-456F-BF6F-538F8D471B15}" srcOrd="1" destOrd="0" presId="urn:microsoft.com/office/officeart/2005/8/layout/hProcess11"/>
    <dgm:cxn modelId="{31E404B2-DB79-4EBB-9EA5-AB1DA7B2D5EF}" type="presParOf" srcId="{C1D1D960-DD99-4EE9-9708-93C5BFF73446}" destId="{E6F72DAF-CAB7-479B-A716-38149E8133AA}" srcOrd="2" destOrd="0" presId="urn:microsoft.com/office/officeart/2005/8/layout/hProcess11"/>
    <dgm:cxn modelId="{5B61FBAD-B2DE-4ACE-BAE7-9531CC60F502}" type="presParOf" srcId="{9B95ADC6-EF00-4472-BEBA-495BA1719C13}" destId="{EAFCE688-C2F8-44E0-BA7B-7417806C4C68}" srcOrd="15" destOrd="0" presId="urn:microsoft.com/office/officeart/2005/8/layout/hProcess11"/>
    <dgm:cxn modelId="{6D140D34-81EA-4ABF-B842-B26300C43FEA}" type="presParOf" srcId="{9B95ADC6-EF00-4472-BEBA-495BA1719C13}" destId="{EECBC1DE-4AAF-48AE-84BA-FC375997A9B2}" srcOrd="16" destOrd="0" presId="urn:microsoft.com/office/officeart/2005/8/layout/hProcess11"/>
    <dgm:cxn modelId="{59580AF3-A2A5-4FB1-A029-DF6C747D3C78}" type="presParOf" srcId="{EECBC1DE-4AAF-48AE-84BA-FC375997A9B2}" destId="{A5EAD8E0-7978-44E4-8847-AA0C0F2A7D86}" srcOrd="0" destOrd="0" presId="urn:microsoft.com/office/officeart/2005/8/layout/hProcess11"/>
    <dgm:cxn modelId="{E0165DD6-917C-46FD-8C45-4CF7986B0ACE}" type="presParOf" srcId="{EECBC1DE-4AAF-48AE-84BA-FC375997A9B2}" destId="{A972C2AD-1FAE-45C0-A030-843691CE7B82}" srcOrd="1" destOrd="0" presId="urn:microsoft.com/office/officeart/2005/8/layout/hProcess11"/>
    <dgm:cxn modelId="{9FC9A222-4C72-4984-BB78-2A4ABC0A0677}" type="presParOf" srcId="{EECBC1DE-4AAF-48AE-84BA-FC375997A9B2}" destId="{79300D7A-3282-468A-9EC1-1217724DD361}" srcOrd="2" destOrd="0" presId="urn:microsoft.com/office/officeart/2005/8/layout/hProcess1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F5E18A-B168-4BB2-A91F-803A9110F347}">
      <dsp:nvSpPr>
        <dsp:cNvPr id="0" name=""/>
        <dsp:cNvSpPr/>
      </dsp:nvSpPr>
      <dsp:spPr>
        <a:xfrm>
          <a:off x="0" y="943121"/>
          <a:ext cx="5584703" cy="871324"/>
        </a:xfrm>
        <a:prstGeom prst="notchedRightArrow">
          <a:avLst/>
        </a:prstGeom>
        <a:solidFill>
          <a:schemeClr val="accent5">
            <a:lumMod val="40000"/>
            <a:lumOff val="60000"/>
          </a:schemeClr>
        </a:solidFill>
        <a:ln>
          <a:noFill/>
        </a:ln>
        <a:effectLst/>
      </dsp:spPr>
      <dsp:style>
        <a:lnRef idx="0">
          <a:scrgbClr r="0" g="0" b="0"/>
        </a:lnRef>
        <a:fillRef idx="1">
          <a:scrgbClr r="0" g="0" b="0"/>
        </a:fillRef>
        <a:effectRef idx="0">
          <a:scrgbClr r="0" g="0" b="0"/>
        </a:effectRef>
        <a:fontRef idx="minor"/>
      </dsp:style>
    </dsp:sp>
    <dsp:sp modelId="{0B818AB3-E6F6-43F2-ABE1-8D97CADF9321}">
      <dsp:nvSpPr>
        <dsp:cNvPr id="0" name=""/>
        <dsp:cNvSpPr/>
      </dsp:nvSpPr>
      <dsp:spPr>
        <a:xfrm>
          <a:off x="106614" y="-3242"/>
          <a:ext cx="323999" cy="1115998"/>
        </a:xfrm>
        <a:prstGeom prst="rect">
          <a:avLst/>
        </a:prstGeom>
        <a:solidFill>
          <a:srgbClr val="FF6600">
            <a:alpha val="30000"/>
          </a:srgbClr>
        </a:solidFill>
        <a:ln>
          <a:noFill/>
        </a:ln>
        <a:effectLst/>
      </dsp:spPr>
      <dsp:style>
        <a:lnRef idx="0">
          <a:scrgbClr r="0" g="0" b="0"/>
        </a:lnRef>
        <a:fillRef idx="0">
          <a:scrgbClr r="0" g="0" b="0"/>
        </a:fillRef>
        <a:effectRef idx="0">
          <a:scrgbClr r="0" g="0" b="0"/>
        </a:effectRef>
        <a:fontRef idx="minor"/>
      </dsp:style>
      <dsp:txBody>
        <a:bodyPr spcFirstLastPara="0" vert="eaVert" wrap="square" lIns="36000" tIns="72000" rIns="36000" bIns="72000" numCol="1" spcCol="1270" anchor="b" anchorCtr="0">
          <a:noAutofit/>
        </a:bodyPr>
        <a:lstStyle/>
        <a:p>
          <a:pPr lvl="0" algn="dist" defTabSz="533400" rtl="0">
            <a:lnSpc>
              <a:spcPct val="90000"/>
            </a:lnSpc>
            <a:spcBef>
              <a:spcPct val="0"/>
            </a:spcBef>
            <a:spcAft>
              <a:spcPct val="35000"/>
            </a:spcAft>
          </a:pPr>
          <a:r>
            <a:rPr lang="ja-JP" altLang="en-US" sz="1200" b="1" kern="1200" dirty="0"/>
            <a:t>事前連絡</a:t>
          </a:r>
        </a:p>
      </dsp:txBody>
      <dsp:txXfrm>
        <a:off x="106614" y="-3242"/>
        <a:ext cx="323999" cy="1115998"/>
      </dsp:txXfrm>
    </dsp:sp>
    <dsp:sp modelId="{5B9FA350-A71D-4538-911D-E3EF9155A0D6}">
      <dsp:nvSpPr>
        <dsp:cNvPr id="0" name=""/>
        <dsp:cNvSpPr/>
      </dsp:nvSpPr>
      <dsp:spPr>
        <a:xfrm>
          <a:off x="130735" y="1244148"/>
          <a:ext cx="275756" cy="275756"/>
        </a:xfrm>
        <a:prstGeom prst="ellipse">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1C3A54A-68DD-4385-ADFD-EDB1DB3C4639}">
      <dsp:nvSpPr>
        <dsp:cNvPr id="0" name=""/>
        <dsp:cNvSpPr/>
      </dsp:nvSpPr>
      <dsp:spPr>
        <a:xfrm>
          <a:off x="667739" y="1644811"/>
          <a:ext cx="323999" cy="1115998"/>
        </a:xfrm>
        <a:prstGeom prst="rect">
          <a:avLst/>
        </a:prstGeom>
        <a:solidFill>
          <a:srgbClr val="339933">
            <a:alpha val="29804"/>
          </a:srgbClr>
        </a:solidFill>
        <a:ln>
          <a:noFill/>
        </a:ln>
        <a:effectLst/>
      </dsp:spPr>
      <dsp:style>
        <a:lnRef idx="0">
          <a:scrgbClr r="0" g="0" b="0"/>
        </a:lnRef>
        <a:fillRef idx="0">
          <a:scrgbClr r="0" g="0" b="0"/>
        </a:fillRef>
        <a:effectRef idx="0">
          <a:scrgbClr r="0" g="0" b="0"/>
        </a:effectRef>
        <a:fontRef idx="minor"/>
      </dsp:style>
      <dsp:txBody>
        <a:bodyPr spcFirstLastPara="0" vert="eaVert" wrap="square" lIns="36000" tIns="72000" rIns="36000" bIns="72000" numCol="1" spcCol="1270" anchor="b" anchorCtr="0">
          <a:noAutofit/>
        </a:bodyPr>
        <a:lstStyle/>
        <a:p>
          <a:pPr lvl="0" algn="dist" defTabSz="533400" rtl="0">
            <a:lnSpc>
              <a:spcPct val="90000"/>
            </a:lnSpc>
            <a:spcBef>
              <a:spcPct val="0"/>
            </a:spcBef>
            <a:spcAft>
              <a:spcPct val="35000"/>
            </a:spcAft>
          </a:pPr>
          <a:r>
            <a:rPr kumimoji="1" lang="ja-JP" altLang="en-US" sz="1200" b="1" kern="1200" dirty="0"/>
            <a:t>現地立会い</a:t>
          </a:r>
          <a:endParaRPr lang="ja-JP" altLang="en-US" sz="1200" b="1" kern="1200" dirty="0"/>
        </a:p>
      </dsp:txBody>
      <dsp:txXfrm>
        <a:off x="667739" y="1644811"/>
        <a:ext cx="323999" cy="1115998"/>
      </dsp:txXfrm>
    </dsp:sp>
    <dsp:sp modelId="{A0338DBC-7AC2-439A-B9D8-D09BB9ABCD43}">
      <dsp:nvSpPr>
        <dsp:cNvPr id="0" name=""/>
        <dsp:cNvSpPr/>
      </dsp:nvSpPr>
      <dsp:spPr>
        <a:xfrm>
          <a:off x="691861" y="1237662"/>
          <a:ext cx="275756" cy="275756"/>
        </a:xfrm>
        <a:prstGeom prst="ellipse">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0C82A6C-3D0C-4EEA-A31E-ABD62A20C031}">
      <dsp:nvSpPr>
        <dsp:cNvPr id="0" name=""/>
        <dsp:cNvSpPr/>
      </dsp:nvSpPr>
      <dsp:spPr>
        <a:xfrm>
          <a:off x="1228865" y="-3242"/>
          <a:ext cx="323999" cy="1115998"/>
        </a:xfrm>
        <a:prstGeom prst="rect">
          <a:avLst/>
        </a:prstGeom>
        <a:solidFill>
          <a:srgbClr val="FF6600">
            <a:alpha val="30000"/>
          </a:srgbClr>
        </a:solidFill>
        <a:ln w="38100" cmpd="dbl">
          <a:solidFill>
            <a:srgbClr val="FF6600"/>
          </a:solidFill>
          <a:prstDash val="solid"/>
        </a:ln>
        <a:effectLst/>
      </dsp:spPr>
      <dsp:style>
        <a:lnRef idx="0">
          <a:scrgbClr r="0" g="0" b="0"/>
        </a:lnRef>
        <a:fillRef idx="0">
          <a:scrgbClr r="0" g="0" b="0"/>
        </a:fillRef>
        <a:effectRef idx="0">
          <a:scrgbClr r="0" g="0" b="0"/>
        </a:effectRef>
        <a:fontRef idx="minor"/>
      </dsp:style>
      <dsp:txBody>
        <a:bodyPr spcFirstLastPara="0" vert="eaVert" wrap="square" lIns="36000" tIns="72000" rIns="36000" bIns="72000" numCol="1" spcCol="1270" anchor="b" anchorCtr="0">
          <a:noAutofit/>
        </a:bodyPr>
        <a:lstStyle/>
        <a:p>
          <a:pPr lvl="0" algn="dist" defTabSz="533400" rtl="0">
            <a:lnSpc>
              <a:spcPct val="90000"/>
            </a:lnSpc>
            <a:spcBef>
              <a:spcPct val="0"/>
            </a:spcBef>
            <a:spcAft>
              <a:spcPct val="35000"/>
            </a:spcAft>
          </a:pPr>
          <a:r>
            <a:rPr lang="ja-JP" altLang="en-US" sz="1200" b="1" kern="1200" dirty="0"/>
            <a:t>交付申請</a:t>
          </a:r>
        </a:p>
      </dsp:txBody>
      <dsp:txXfrm>
        <a:off x="1228865" y="-3242"/>
        <a:ext cx="323999" cy="1115998"/>
      </dsp:txXfrm>
    </dsp:sp>
    <dsp:sp modelId="{8A196EDE-4212-4111-8388-6689A4050F0B}">
      <dsp:nvSpPr>
        <dsp:cNvPr id="0" name=""/>
        <dsp:cNvSpPr/>
      </dsp:nvSpPr>
      <dsp:spPr>
        <a:xfrm>
          <a:off x="1252986" y="1244148"/>
          <a:ext cx="275756" cy="275756"/>
        </a:xfrm>
        <a:prstGeom prst="ellipse">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8B0FEE4-1F16-437E-99F3-4FEB6782E8E5}">
      <dsp:nvSpPr>
        <dsp:cNvPr id="0" name=""/>
        <dsp:cNvSpPr/>
      </dsp:nvSpPr>
      <dsp:spPr>
        <a:xfrm>
          <a:off x="1789991" y="1644811"/>
          <a:ext cx="323999" cy="1115998"/>
        </a:xfrm>
        <a:prstGeom prst="rect">
          <a:avLst/>
        </a:prstGeom>
        <a:solidFill>
          <a:srgbClr val="339933">
            <a:alpha val="29804"/>
          </a:srgbClr>
        </a:solidFill>
        <a:ln>
          <a:noFill/>
        </a:ln>
        <a:effectLst/>
      </dsp:spPr>
      <dsp:style>
        <a:lnRef idx="0">
          <a:scrgbClr r="0" g="0" b="0"/>
        </a:lnRef>
        <a:fillRef idx="0">
          <a:scrgbClr r="0" g="0" b="0"/>
        </a:fillRef>
        <a:effectRef idx="0">
          <a:scrgbClr r="0" g="0" b="0"/>
        </a:effectRef>
        <a:fontRef idx="minor"/>
      </dsp:style>
      <dsp:txBody>
        <a:bodyPr spcFirstLastPara="0" vert="eaVert" wrap="square" lIns="36000" tIns="72000" rIns="36000" bIns="72000" numCol="1" spcCol="1270" anchor="b" anchorCtr="0">
          <a:noAutofit/>
        </a:bodyPr>
        <a:lstStyle/>
        <a:p>
          <a:pPr lvl="0" algn="dist" defTabSz="533400" rtl="0">
            <a:lnSpc>
              <a:spcPct val="90000"/>
            </a:lnSpc>
            <a:spcBef>
              <a:spcPct val="0"/>
            </a:spcBef>
            <a:spcAft>
              <a:spcPct val="35000"/>
            </a:spcAft>
          </a:pPr>
          <a:r>
            <a:rPr lang="ja-JP" altLang="en-US" sz="1200" b="1" kern="1200" dirty="0"/>
            <a:t>交付決定</a:t>
          </a:r>
        </a:p>
      </dsp:txBody>
      <dsp:txXfrm>
        <a:off x="1789991" y="1644811"/>
        <a:ext cx="323999" cy="1115998"/>
      </dsp:txXfrm>
    </dsp:sp>
    <dsp:sp modelId="{209D736C-7DCD-4257-B592-EC0757F4B336}">
      <dsp:nvSpPr>
        <dsp:cNvPr id="0" name=""/>
        <dsp:cNvSpPr/>
      </dsp:nvSpPr>
      <dsp:spPr>
        <a:xfrm>
          <a:off x="1814112" y="1237662"/>
          <a:ext cx="275756" cy="275756"/>
        </a:xfrm>
        <a:prstGeom prst="ellipse">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8B18531-8ADE-4F45-8823-7DC30C80CEB5}">
      <dsp:nvSpPr>
        <dsp:cNvPr id="0" name=""/>
        <dsp:cNvSpPr/>
      </dsp:nvSpPr>
      <dsp:spPr>
        <a:xfrm>
          <a:off x="2351116" y="-3242"/>
          <a:ext cx="323999" cy="1115998"/>
        </a:xfrm>
        <a:prstGeom prst="rect">
          <a:avLst/>
        </a:prstGeom>
        <a:solidFill>
          <a:srgbClr val="FF6600">
            <a:alpha val="30000"/>
          </a:srgbClr>
        </a:solidFill>
        <a:ln>
          <a:noFill/>
        </a:ln>
        <a:effectLst/>
      </dsp:spPr>
      <dsp:style>
        <a:lnRef idx="0">
          <a:scrgbClr r="0" g="0" b="0"/>
        </a:lnRef>
        <a:fillRef idx="0">
          <a:scrgbClr r="0" g="0" b="0"/>
        </a:fillRef>
        <a:effectRef idx="0">
          <a:scrgbClr r="0" g="0" b="0"/>
        </a:effectRef>
        <a:fontRef idx="minor"/>
      </dsp:style>
      <dsp:txBody>
        <a:bodyPr spcFirstLastPara="0" vert="eaVert" wrap="square" lIns="36000" tIns="72000" rIns="36000" bIns="72000" numCol="1" spcCol="1270" anchor="b" anchorCtr="0">
          <a:noAutofit/>
        </a:bodyPr>
        <a:lstStyle/>
        <a:p>
          <a:pPr lvl="0" algn="dist" defTabSz="533400" rtl="0">
            <a:lnSpc>
              <a:spcPct val="90000"/>
            </a:lnSpc>
            <a:spcBef>
              <a:spcPct val="0"/>
            </a:spcBef>
            <a:spcAft>
              <a:spcPct val="35000"/>
            </a:spcAft>
          </a:pPr>
          <a:r>
            <a:rPr kumimoji="1" lang="ja-JP" altLang="en-US" sz="1200" b="1" kern="1200" dirty="0"/>
            <a:t>剪定作業</a:t>
          </a:r>
          <a:endParaRPr lang="ja-JP" altLang="en-US" sz="1200" b="1" kern="1200" dirty="0"/>
        </a:p>
      </dsp:txBody>
      <dsp:txXfrm>
        <a:off x="2351116" y="-3242"/>
        <a:ext cx="323999" cy="1115998"/>
      </dsp:txXfrm>
    </dsp:sp>
    <dsp:sp modelId="{760C45D2-7D37-4C2F-B577-A41686E08C1A}">
      <dsp:nvSpPr>
        <dsp:cNvPr id="0" name=""/>
        <dsp:cNvSpPr/>
      </dsp:nvSpPr>
      <dsp:spPr>
        <a:xfrm>
          <a:off x="2375238" y="1244148"/>
          <a:ext cx="275756" cy="275756"/>
        </a:xfrm>
        <a:prstGeom prst="ellipse">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B6C7DBC-D31C-4E13-A8FC-C99DA60C6C3B}">
      <dsp:nvSpPr>
        <dsp:cNvPr id="0" name=""/>
        <dsp:cNvSpPr/>
      </dsp:nvSpPr>
      <dsp:spPr>
        <a:xfrm>
          <a:off x="2912242" y="0"/>
          <a:ext cx="323999" cy="1115998"/>
        </a:xfrm>
        <a:prstGeom prst="rect">
          <a:avLst/>
        </a:prstGeom>
        <a:solidFill>
          <a:srgbClr val="FF6600">
            <a:alpha val="30000"/>
          </a:srgbClr>
        </a:solidFill>
        <a:ln w="38100" cmpd="dbl">
          <a:solidFill>
            <a:srgbClr val="FF6600"/>
          </a:solidFill>
        </a:ln>
        <a:effectLst/>
      </dsp:spPr>
      <dsp:style>
        <a:lnRef idx="0">
          <a:scrgbClr r="0" g="0" b="0"/>
        </a:lnRef>
        <a:fillRef idx="0">
          <a:scrgbClr r="0" g="0" b="0"/>
        </a:fillRef>
        <a:effectRef idx="0">
          <a:scrgbClr r="0" g="0" b="0"/>
        </a:effectRef>
        <a:fontRef idx="minor"/>
      </dsp:style>
      <dsp:txBody>
        <a:bodyPr spcFirstLastPara="0" vert="eaVert" wrap="square" lIns="36000" tIns="72000" rIns="36000" bIns="72000" numCol="1" spcCol="1270" anchor="b" anchorCtr="0">
          <a:noAutofit/>
        </a:bodyPr>
        <a:lstStyle/>
        <a:p>
          <a:pPr lvl="0" algn="dist" defTabSz="533400" rtl="0">
            <a:lnSpc>
              <a:spcPct val="90000"/>
            </a:lnSpc>
            <a:spcBef>
              <a:spcPct val="0"/>
            </a:spcBef>
            <a:spcAft>
              <a:spcPct val="35000"/>
            </a:spcAft>
          </a:pPr>
          <a:r>
            <a:rPr lang="ja-JP" altLang="en-US" sz="1200" b="1" kern="1200" dirty="0"/>
            <a:t>実績報告</a:t>
          </a:r>
        </a:p>
      </dsp:txBody>
      <dsp:txXfrm>
        <a:off x="2912242" y="0"/>
        <a:ext cx="323999" cy="1115998"/>
      </dsp:txXfrm>
    </dsp:sp>
    <dsp:sp modelId="{F619FAC7-617F-4E9E-A49E-BA54ABE87338}">
      <dsp:nvSpPr>
        <dsp:cNvPr id="0" name=""/>
        <dsp:cNvSpPr/>
      </dsp:nvSpPr>
      <dsp:spPr>
        <a:xfrm>
          <a:off x="2936363" y="1237662"/>
          <a:ext cx="275756" cy="275756"/>
        </a:xfrm>
        <a:prstGeom prst="ellipse">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207EEC3-CF42-4390-8CC6-7E91200DD7B1}">
      <dsp:nvSpPr>
        <dsp:cNvPr id="0" name=""/>
        <dsp:cNvSpPr/>
      </dsp:nvSpPr>
      <dsp:spPr>
        <a:xfrm>
          <a:off x="3490458" y="1641568"/>
          <a:ext cx="323999" cy="1115998"/>
        </a:xfrm>
        <a:prstGeom prst="rect">
          <a:avLst/>
        </a:prstGeom>
        <a:solidFill>
          <a:srgbClr val="339933">
            <a:alpha val="29804"/>
          </a:srgbClr>
        </a:solidFill>
        <a:ln>
          <a:noFill/>
        </a:ln>
        <a:effectLst/>
      </dsp:spPr>
      <dsp:style>
        <a:lnRef idx="0">
          <a:scrgbClr r="0" g="0" b="0"/>
        </a:lnRef>
        <a:fillRef idx="0">
          <a:scrgbClr r="0" g="0" b="0"/>
        </a:fillRef>
        <a:effectRef idx="0">
          <a:scrgbClr r="0" g="0" b="0"/>
        </a:effectRef>
        <a:fontRef idx="minor"/>
      </dsp:style>
      <dsp:txBody>
        <a:bodyPr spcFirstLastPara="0" vert="eaVert" wrap="square" lIns="36000" tIns="72000" rIns="36000" bIns="72000" numCol="1" spcCol="1270" anchor="b" anchorCtr="0">
          <a:noAutofit/>
        </a:bodyPr>
        <a:lstStyle/>
        <a:p>
          <a:pPr lvl="0" algn="dist" defTabSz="533400" rtl="0">
            <a:lnSpc>
              <a:spcPct val="90000"/>
            </a:lnSpc>
            <a:spcBef>
              <a:spcPct val="0"/>
            </a:spcBef>
            <a:spcAft>
              <a:spcPct val="35000"/>
            </a:spcAft>
          </a:pPr>
          <a:r>
            <a:rPr kumimoji="1" lang="ja-JP" altLang="en-US" sz="1200" b="1" kern="1200" dirty="0"/>
            <a:t>現地確認</a:t>
          </a:r>
          <a:endParaRPr lang="ja-JP" altLang="en-US" sz="1200" b="1" kern="1200" dirty="0"/>
        </a:p>
      </dsp:txBody>
      <dsp:txXfrm>
        <a:off x="3490458" y="1641568"/>
        <a:ext cx="323999" cy="1115998"/>
      </dsp:txXfrm>
    </dsp:sp>
    <dsp:sp modelId="{B6BC9FEA-E03C-4731-9F26-6EC457D8F3D3}">
      <dsp:nvSpPr>
        <dsp:cNvPr id="0" name=""/>
        <dsp:cNvSpPr/>
      </dsp:nvSpPr>
      <dsp:spPr>
        <a:xfrm>
          <a:off x="3497489" y="1244148"/>
          <a:ext cx="275756" cy="275756"/>
        </a:xfrm>
        <a:prstGeom prst="ellipse">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D8011C5-5DE1-4D13-AB45-41F8C3CF8BBD}">
      <dsp:nvSpPr>
        <dsp:cNvPr id="0" name=""/>
        <dsp:cNvSpPr/>
      </dsp:nvSpPr>
      <dsp:spPr>
        <a:xfrm>
          <a:off x="4083723" y="1644811"/>
          <a:ext cx="323999" cy="1115998"/>
        </a:xfrm>
        <a:prstGeom prst="rect">
          <a:avLst/>
        </a:prstGeom>
        <a:solidFill>
          <a:srgbClr val="339933">
            <a:alpha val="29804"/>
          </a:srgbClr>
        </a:solidFill>
        <a:ln>
          <a:noFill/>
        </a:ln>
        <a:effectLst/>
      </dsp:spPr>
      <dsp:style>
        <a:lnRef idx="0">
          <a:scrgbClr r="0" g="0" b="0"/>
        </a:lnRef>
        <a:fillRef idx="0">
          <a:scrgbClr r="0" g="0" b="0"/>
        </a:fillRef>
        <a:effectRef idx="0">
          <a:scrgbClr r="0" g="0" b="0"/>
        </a:effectRef>
        <a:fontRef idx="minor"/>
      </dsp:style>
      <dsp:txBody>
        <a:bodyPr spcFirstLastPara="0" vert="eaVert" wrap="square" lIns="36000" tIns="72000" rIns="36000" bIns="72000" numCol="1" spcCol="1270" anchor="b" anchorCtr="0">
          <a:noAutofit/>
        </a:bodyPr>
        <a:lstStyle/>
        <a:p>
          <a:pPr lvl="0" algn="dist" defTabSz="533400" rtl="0">
            <a:lnSpc>
              <a:spcPct val="90000"/>
            </a:lnSpc>
            <a:spcBef>
              <a:spcPct val="0"/>
            </a:spcBef>
            <a:spcAft>
              <a:spcPct val="35000"/>
            </a:spcAft>
          </a:pPr>
          <a:r>
            <a:rPr lang="ja-JP" altLang="en-US" sz="1200" b="1" kern="1200" dirty="0"/>
            <a:t>交付額確定</a:t>
          </a:r>
        </a:p>
      </dsp:txBody>
      <dsp:txXfrm>
        <a:off x="4083723" y="1644811"/>
        <a:ext cx="323999" cy="1115998"/>
      </dsp:txXfrm>
    </dsp:sp>
    <dsp:sp modelId="{F67893DE-FF3F-456F-BF6F-538F8D471B15}">
      <dsp:nvSpPr>
        <dsp:cNvPr id="0" name=""/>
        <dsp:cNvSpPr/>
      </dsp:nvSpPr>
      <dsp:spPr>
        <a:xfrm>
          <a:off x="4107856" y="1237662"/>
          <a:ext cx="275756" cy="275756"/>
        </a:xfrm>
        <a:prstGeom prst="ellipse">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5EAD8E0-7978-44E4-8847-AA0C0F2A7D86}">
      <dsp:nvSpPr>
        <dsp:cNvPr id="0" name=""/>
        <dsp:cNvSpPr/>
      </dsp:nvSpPr>
      <dsp:spPr>
        <a:xfrm>
          <a:off x="4686029" y="1641568"/>
          <a:ext cx="323999" cy="1115998"/>
        </a:xfrm>
        <a:prstGeom prst="rect">
          <a:avLst/>
        </a:prstGeom>
        <a:solidFill>
          <a:srgbClr val="339933">
            <a:alpha val="29804"/>
          </a:srgbClr>
        </a:solidFill>
        <a:ln>
          <a:noFill/>
        </a:ln>
        <a:effectLst/>
      </dsp:spPr>
      <dsp:style>
        <a:lnRef idx="0">
          <a:scrgbClr r="0" g="0" b="0"/>
        </a:lnRef>
        <a:fillRef idx="0">
          <a:scrgbClr r="0" g="0" b="0"/>
        </a:fillRef>
        <a:effectRef idx="0">
          <a:scrgbClr r="0" g="0" b="0"/>
        </a:effectRef>
        <a:fontRef idx="minor"/>
      </dsp:style>
      <dsp:txBody>
        <a:bodyPr spcFirstLastPara="0" vert="eaVert" wrap="square" lIns="36000" tIns="72000" rIns="36000" bIns="72000" numCol="1" spcCol="1270" anchor="b" anchorCtr="0">
          <a:noAutofit/>
        </a:bodyPr>
        <a:lstStyle/>
        <a:p>
          <a:pPr lvl="0" algn="dist" defTabSz="533400" rtl="0">
            <a:lnSpc>
              <a:spcPct val="90000"/>
            </a:lnSpc>
            <a:spcBef>
              <a:spcPct val="0"/>
            </a:spcBef>
            <a:spcAft>
              <a:spcPct val="35000"/>
            </a:spcAft>
          </a:pPr>
          <a:r>
            <a:rPr lang="ja-JP" altLang="en-US" sz="1200" b="1" kern="1200" dirty="0"/>
            <a:t>支払い</a:t>
          </a:r>
        </a:p>
      </dsp:txBody>
      <dsp:txXfrm>
        <a:off x="4686029" y="1641568"/>
        <a:ext cx="323999" cy="1115998"/>
      </dsp:txXfrm>
    </dsp:sp>
    <dsp:sp modelId="{A972C2AD-1FAE-45C0-A030-843691CE7B82}">
      <dsp:nvSpPr>
        <dsp:cNvPr id="0" name=""/>
        <dsp:cNvSpPr/>
      </dsp:nvSpPr>
      <dsp:spPr>
        <a:xfrm>
          <a:off x="4704155" y="1244148"/>
          <a:ext cx="275756" cy="275756"/>
        </a:xfrm>
        <a:prstGeom prst="ellipse">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A24DDF6-C10D-4800-BBD5-90B8C1504D4F}" type="datetimeFigureOut">
              <a:rPr kumimoji="1" lang="ja-JP" altLang="en-US" smtClean="0"/>
              <a:t>2025/4/11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DA4AB5-EB71-4865-9B36-FF8CEB3E03EB}" type="slidenum">
              <a:rPr kumimoji="1" lang="ja-JP" altLang="en-US" smtClean="0"/>
              <a:t>‹#›</a:t>
            </a:fld>
            <a:endParaRPr kumimoji="1" lang="ja-JP" altLang="en-US"/>
          </a:p>
        </p:txBody>
      </p:sp>
    </p:spTree>
    <p:extLst>
      <p:ext uri="{BB962C8B-B14F-4D97-AF65-F5344CB8AC3E}">
        <p14:creationId xmlns:p14="http://schemas.microsoft.com/office/powerpoint/2010/main" val="2584121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A24DDF6-C10D-4800-BBD5-90B8C1504D4F}" type="datetimeFigureOut">
              <a:rPr kumimoji="1" lang="ja-JP" altLang="en-US" smtClean="0"/>
              <a:t>2025/4/11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DA4AB5-EB71-4865-9B36-FF8CEB3E03EB}" type="slidenum">
              <a:rPr kumimoji="1" lang="ja-JP" altLang="en-US" smtClean="0"/>
              <a:t>‹#›</a:t>
            </a:fld>
            <a:endParaRPr kumimoji="1" lang="ja-JP" altLang="en-US"/>
          </a:p>
        </p:txBody>
      </p:sp>
    </p:spTree>
    <p:extLst>
      <p:ext uri="{BB962C8B-B14F-4D97-AF65-F5344CB8AC3E}">
        <p14:creationId xmlns:p14="http://schemas.microsoft.com/office/powerpoint/2010/main" val="452601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A24DDF6-C10D-4800-BBD5-90B8C1504D4F}" type="datetimeFigureOut">
              <a:rPr kumimoji="1" lang="ja-JP" altLang="en-US" smtClean="0"/>
              <a:t>2025/4/11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DA4AB5-EB71-4865-9B36-FF8CEB3E03EB}" type="slidenum">
              <a:rPr kumimoji="1" lang="ja-JP" altLang="en-US" smtClean="0"/>
              <a:t>‹#›</a:t>
            </a:fld>
            <a:endParaRPr kumimoji="1" lang="ja-JP" altLang="en-US"/>
          </a:p>
        </p:txBody>
      </p:sp>
    </p:spTree>
    <p:extLst>
      <p:ext uri="{BB962C8B-B14F-4D97-AF65-F5344CB8AC3E}">
        <p14:creationId xmlns:p14="http://schemas.microsoft.com/office/powerpoint/2010/main" val="2296880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A24DDF6-C10D-4800-BBD5-90B8C1504D4F}" type="datetimeFigureOut">
              <a:rPr kumimoji="1" lang="ja-JP" altLang="en-US" smtClean="0"/>
              <a:t>2025/4/11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DA4AB5-EB71-4865-9B36-FF8CEB3E03EB}" type="slidenum">
              <a:rPr kumimoji="1" lang="ja-JP" altLang="en-US" smtClean="0"/>
              <a:t>‹#›</a:t>
            </a:fld>
            <a:endParaRPr kumimoji="1" lang="ja-JP" altLang="en-US"/>
          </a:p>
        </p:txBody>
      </p:sp>
    </p:spTree>
    <p:extLst>
      <p:ext uri="{BB962C8B-B14F-4D97-AF65-F5344CB8AC3E}">
        <p14:creationId xmlns:p14="http://schemas.microsoft.com/office/powerpoint/2010/main" val="1872111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A24DDF6-C10D-4800-BBD5-90B8C1504D4F}" type="datetimeFigureOut">
              <a:rPr kumimoji="1" lang="ja-JP" altLang="en-US" smtClean="0"/>
              <a:t>2025/4/11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DA4AB5-EB71-4865-9B36-FF8CEB3E03EB}" type="slidenum">
              <a:rPr kumimoji="1" lang="ja-JP" altLang="en-US" smtClean="0"/>
              <a:t>‹#›</a:t>
            </a:fld>
            <a:endParaRPr kumimoji="1" lang="ja-JP" altLang="en-US"/>
          </a:p>
        </p:txBody>
      </p:sp>
    </p:spTree>
    <p:extLst>
      <p:ext uri="{BB962C8B-B14F-4D97-AF65-F5344CB8AC3E}">
        <p14:creationId xmlns:p14="http://schemas.microsoft.com/office/powerpoint/2010/main" val="4066983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A24DDF6-C10D-4800-BBD5-90B8C1504D4F}" type="datetimeFigureOut">
              <a:rPr kumimoji="1" lang="ja-JP" altLang="en-US" smtClean="0"/>
              <a:t>2025/4/11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FDA4AB5-EB71-4865-9B36-FF8CEB3E03EB}" type="slidenum">
              <a:rPr kumimoji="1" lang="ja-JP" altLang="en-US" smtClean="0"/>
              <a:t>‹#›</a:t>
            </a:fld>
            <a:endParaRPr kumimoji="1" lang="ja-JP" altLang="en-US"/>
          </a:p>
        </p:txBody>
      </p:sp>
    </p:spTree>
    <p:extLst>
      <p:ext uri="{BB962C8B-B14F-4D97-AF65-F5344CB8AC3E}">
        <p14:creationId xmlns:p14="http://schemas.microsoft.com/office/powerpoint/2010/main" val="30046294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A24DDF6-C10D-4800-BBD5-90B8C1504D4F}" type="datetimeFigureOut">
              <a:rPr kumimoji="1" lang="ja-JP" altLang="en-US" smtClean="0"/>
              <a:t>2025/4/11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FDA4AB5-EB71-4865-9B36-FF8CEB3E03EB}" type="slidenum">
              <a:rPr kumimoji="1" lang="ja-JP" altLang="en-US" smtClean="0"/>
              <a:t>‹#›</a:t>
            </a:fld>
            <a:endParaRPr kumimoji="1" lang="ja-JP" altLang="en-US"/>
          </a:p>
        </p:txBody>
      </p:sp>
    </p:spTree>
    <p:extLst>
      <p:ext uri="{BB962C8B-B14F-4D97-AF65-F5344CB8AC3E}">
        <p14:creationId xmlns:p14="http://schemas.microsoft.com/office/powerpoint/2010/main" val="17991192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A24DDF6-C10D-4800-BBD5-90B8C1504D4F}" type="datetimeFigureOut">
              <a:rPr kumimoji="1" lang="ja-JP" altLang="en-US" smtClean="0"/>
              <a:t>2025/4/11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FDA4AB5-EB71-4865-9B36-FF8CEB3E03EB}" type="slidenum">
              <a:rPr kumimoji="1" lang="ja-JP" altLang="en-US" smtClean="0"/>
              <a:t>‹#›</a:t>
            </a:fld>
            <a:endParaRPr kumimoji="1" lang="ja-JP" altLang="en-US"/>
          </a:p>
        </p:txBody>
      </p:sp>
    </p:spTree>
    <p:extLst>
      <p:ext uri="{BB962C8B-B14F-4D97-AF65-F5344CB8AC3E}">
        <p14:creationId xmlns:p14="http://schemas.microsoft.com/office/powerpoint/2010/main" val="2492685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24DDF6-C10D-4800-BBD5-90B8C1504D4F}" type="datetimeFigureOut">
              <a:rPr kumimoji="1" lang="ja-JP" altLang="en-US" smtClean="0"/>
              <a:t>2025/4/11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FDA4AB5-EB71-4865-9B36-FF8CEB3E03EB}" type="slidenum">
              <a:rPr kumimoji="1" lang="ja-JP" altLang="en-US" smtClean="0"/>
              <a:t>‹#›</a:t>
            </a:fld>
            <a:endParaRPr kumimoji="1" lang="ja-JP" altLang="en-US"/>
          </a:p>
        </p:txBody>
      </p:sp>
    </p:spTree>
    <p:extLst>
      <p:ext uri="{BB962C8B-B14F-4D97-AF65-F5344CB8AC3E}">
        <p14:creationId xmlns:p14="http://schemas.microsoft.com/office/powerpoint/2010/main" val="304369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A24DDF6-C10D-4800-BBD5-90B8C1504D4F}" type="datetimeFigureOut">
              <a:rPr kumimoji="1" lang="ja-JP" altLang="en-US" smtClean="0"/>
              <a:t>2025/4/11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FDA4AB5-EB71-4865-9B36-FF8CEB3E03EB}" type="slidenum">
              <a:rPr kumimoji="1" lang="ja-JP" altLang="en-US" smtClean="0"/>
              <a:t>‹#›</a:t>
            </a:fld>
            <a:endParaRPr kumimoji="1" lang="ja-JP" altLang="en-US"/>
          </a:p>
        </p:txBody>
      </p:sp>
    </p:spTree>
    <p:extLst>
      <p:ext uri="{BB962C8B-B14F-4D97-AF65-F5344CB8AC3E}">
        <p14:creationId xmlns:p14="http://schemas.microsoft.com/office/powerpoint/2010/main" val="1430987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A24DDF6-C10D-4800-BBD5-90B8C1504D4F}" type="datetimeFigureOut">
              <a:rPr kumimoji="1" lang="ja-JP" altLang="en-US" smtClean="0"/>
              <a:t>2025/4/11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FDA4AB5-EB71-4865-9B36-FF8CEB3E03EB}" type="slidenum">
              <a:rPr kumimoji="1" lang="ja-JP" altLang="en-US" smtClean="0"/>
              <a:t>‹#›</a:t>
            </a:fld>
            <a:endParaRPr kumimoji="1" lang="ja-JP" altLang="en-US"/>
          </a:p>
        </p:txBody>
      </p:sp>
    </p:spTree>
    <p:extLst>
      <p:ext uri="{BB962C8B-B14F-4D97-AF65-F5344CB8AC3E}">
        <p14:creationId xmlns:p14="http://schemas.microsoft.com/office/powerpoint/2010/main" val="130409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8A24DDF6-C10D-4800-BBD5-90B8C1504D4F}" type="datetimeFigureOut">
              <a:rPr kumimoji="1" lang="ja-JP" altLang="en-US" smtClean="0"/>
              <a:t>2025/4/11</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AFDA4AB5-EB71-4865-9B36-FF8CEB3E03EB}" type="slidenum">
              <a:rPr kumimoji="1" lang="ja-JP" altLang="en-US" smtClean="0"/>
              <a:t>‹#›</a:t>
            </a:fld>
            <a:endParaRPr kumimoji="1" lang="ja-JP" altLang="en-US"/>
          </a:p>
        </p:txBody>
      </p:sp>
    </p:spTree>
    <p:extLst>
      <p:ext uri="{BB962C8B-B14F-4D97-AF65-F5344CB8AC3E}">
        <p14:creationId xmlns:p14="http://schemas.microsoft.com/office/powerpoint/2010/main" val="27145325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3.png"/><Relationship Id="rId7" Type="http://schemas.openxmlformats.org/officeDocument/2006/relationships/diagramQuickStyle" Target="../diagrams/quickStyle1.xm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diagramLayout" Target="../diagrams/layout1.xml"/><Relationship Id="rId5" Type="http://schemas.openxmlformats.org/officeDocument/2006/relationships/diagramData" Target="../diagrams/data1.xml"/><Relationship Id="rId4" Type="http://schemas.microsoft.com/office/2007/relationships/hdphoto" Target="../media/hdphoto1.wdp"/><Relationship Id="rId9" Type="http://schemas.microsoft.com/office/2007/relationships/diagramDrawing" Target="../diagrams/drawing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正方形/長方形 30"/>
          <p:cNvSpPr/>
          <p:nvPr/>
        </p:nvSpPr>
        <p:spPr>
          <a:xfrm>
            <a:off x="3539266" y="5600851"/>
            <a:ext cx="856445" cy="199494"/>
          </a:xfrm>
          <a:prstGeom prst="rect">
            <a:avLst/>
          </a:prstGeom>
          <a:solidFill>
            <a:srgbClr val="FF000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321727" y="5577739"/>
            <a:ext cx="6313535" cy="846386"/>
          </a:xfrm>
          <a:prstGeom prst="rect">
            <a:avLst/>
          </a:prstGeom>
          <a:noFill/>
        </p:spPr>
        <p:txBody>
          <a:bodyPr wrap="square" rtlCol="0">
            <a:spAutoFit/>
          </a:bodyPr>
          <a:lstStyle/>
          <a:p>
            <a:r>
              <a:rPr kumimoji="1" lang="en-US" altLang="ja-JP" sz="1100" dirty="0"/>
              <a:t>【</a:t>
            </a:r>
            <a:r>
              <a:rPr kumimoji="1" lang="ja-JP" altLang="en-US" sz="1100" b="1" dirty="0"/>
              <a:t>注意点</a:t>
            </a:r>
            <a:r>
              <a:rPr kumimoji="1" lang="en-US" altLang="ja-JP" sz="1100" dirty="0"/>
              <a:t>】</a:t>
            </a:r>
            <a:r>
              <a:rPr kumimoji="1" lang="ja-JP" altLang="en-US" sz="1100" dirty="0"/>
              <a:t>　①  当該樹木・樹林に対する補助は、</a:t>
            </a:r>
            <a:r>
              <a:rPr kumimoji="1" lang="ja-JP" altLang="en-US" sz="1100" b="1" dirty="0"/>
              <a:t>一年度に１回</a:t>
            </a:r>
            <a:r>
              <a:rPr kumimoji="1" lang="ja-JP" altLang="en-US" sz="1100" dirty="0"/>
              <a:t>とします。</a:t>
            </a:r>
            <a:endParaRPr kumimoji="1" lang="en-US" altLang="ja-JP" sz="1100" dirty="0"/>
          </a:p>
          <a:p>
            <a:endParaRPr kumimoji="1" lang="en-US" altLang="ja-JP" sz="200" dirty="0"/>
          </a:p>
          <a:p>
            <a:r>
              <a:rPr kumimoji="1" lang="ja-JP" altLang="en-US" sz="1100" dirty="0"/>
              <a:t>　　　　　　②  所有者１人の一年度あたりの限度額は、</a:t>
            </a:r>
            <a:r>
              <a:rPr kumimoji="1" lang="en-US" altLang="ja-JP" sz="1200" b="1" dirty="0"/>
              <a:t>30</a:t>
            </a:r>
            <a:r>
              <a:rPr kumimoji="1" lang="ja-JP" altLang="en-US" sz="1100" b="1" dirty="0"/>
              <a:t>万円</a:t>
            </a:r>
            <a:r>
              <a:rPr kumimoji="1" lang="ja-JP" altLang="en-US" sz="1100" dirty="0"/>
              <a:t>とします。</a:t>
            </a:r>
            <a:endParaRPr kumimoji="1" lang="en-US" altLang="ja-JP" sz="1100" dirty="0"/>
          </a:p>
          <a:p>
            <a:r>
              <a:rPr kumimoji="1" lang="ja-JP" altLang="en-US" sz="1100" dirty="0"/>
              <a:t>　　　　　　　</a:t>
            </a:r>
            <a:r>
              <a:rPr kumimoji="1" lang="ja-JP" altLang="en-US" sz="1000" dirty="0"/>
              <a:t>（保護樹木と樹林の両方を所有の場合も同様）</a:t>
            </a:r>
            <a:endParaRPr kumimoji="1" lang="en-US" altLang="ja-JP" sz="1000" dirty="0"/>
          </a:p>
          <a:p>
            <a:endParaRPr kumimoji="1" lang="en-US" altLang="ja-JP" sz="200" dirty="0"/>
          </a:p>
          <a:p>
            <a:r>
              <a:rPr kumimoji="1" lang="ja-JP" altLang="en-US" sz="1100" dirty="0"/>
              <a:t>　　　　　　③  所有者の敷地を越えて行う剪定等については補助金の交付の対象から除かれます。</a:t>
            </a:r>
            <a:endParaRPr kumimoji="1" lang="en-US" altLang="ja-JP" sz="1100" dirty="0"/>
          </a:p>
        </p:txBody>
      </p:sp>
      <p:sp>
        <p:nvSpPr>
          <p:cNvPr id="4" name="テキスト ボックス 3"/>
          <p:cNvSpPr txBox="1"/>
          <p:nvPr/>
        </p:nvSpPr>
        <p:spPr>
          <a:xfrm>
            <a:off x="199501" y="98014"/>
            <a:ext cx="5707481" cy="369332"/>
          </a:xfrm>
          <a:prstGeom prst="rect">
            <a:avLst/>
          </a:prstGeom>
          <a:noFill/>
        </p:spPr>
        <p:txBody>
          <a:bodyPr wrap="square" rtlCol="0">
            <a:spAutoFit/>
          </a:bodyPr>
          <a:lstStyle/>
          <a:p>
            <a:r>
              <a:rPr kumimoji="1" lang="ja-JP" altLang="en-US" dirty="0">
                <a:latin typeface="HGS創英角ﾎﾟｯﾌﾟ体" panose="040B0A00000000000000" pitchFamily="50" charset="-128"/>
                <a:ea typeface="HGS創英角ﾎﾟｯﾌﾟ体" panose="040B0A00000000000000" pitchFamily="50" charset="-128"/>
              </a:rPr>
              <a:t>保護樹木・保護樹林の所有（管理）者のみなさまへ</a:t>
            </a:r>
          </a:p>
        </p:txBody>
      </p:sp>
      <p:sp>
        <p:nvSpPr>
          <p:cNvPr id="5" name="テキスト ボックス 4"/>
          <p:cNvSpPr txBox="1"/>
          <p:nvPr/>
        </p:nvSpPr>
        <p:spPr>
          <a:xfrm>
            <a:off x="105152" y="576017"/>
            <a:ext cx="5585456" cy="423193"/>
          </a:xfrm>
          <a:prstGeom prst="rect">
            <a:avLst/>
          </a:prstGeom>
          <a:noFill/>
        </p:spPr>
        <p:txBody>
          <a:bodyPr wrap="square" rtlCol="0">
            <a:spAutoFit/>
          </a:bodyPr>
          <a:lstStyle/>
          <a:p>
            <a:r>
              <a:rPr kumimoji="1" lang="ja-JP" altLang="en-US" sz="1100" dirty="0"/>
              <a:t>　</a:t>
            </a:r>
            <a:r>
              <a:rPr kumimoji="1" lang="ja-JP" altLang="en-US" sz="1050" dirty="0"/>
              <a:t>保護樹木等につきましては、次のことにご留意いただきながら、地域のみなさまからも愛される樹木として、将来にわたって保存してくださるよう、お願いいたします。</a:t>
            </a:r>
            <a:endParaRPr kumimoji="1" lang="ja-JP" altLang="en-US" sz="1100" dirty="0"/>
          </a:p>
        </p:txBody>
      </p:sp>
      <p:sp>
        <p:nvSpPr>
          <p:cNvPr id="7" name="テキスト ボックス 6"/>
          <p:cNvSpPr txBox="1"/>
          <p:nvPr/>
        </p:nvSpPr>
        <p:spPr bwMode="black">
          <a:xfrm>
            <a:off x="150748" y="1087968"/>
            <a:ext cx="6512635" cy="538609"/>
          </a:xfrm>
          <a:prstGeom prst="rect">
            <a:avLst/>
          </a:prstGeom>
          <a:noFill/>
        </p:spPr>
        <p:txBody>
          <a:bodyPr wrap="square" rtlCol="0">
            <a:spAutoFit/>
          </a:bodyPr>
          <a:lstStyle/>
          <a:p>
            <a:r>
              <a:rPr kumimoji="1" lang="ja-JP" altLang="en-US" sz="1300" b="1" dirty="0">
                <a:solidFill>
                  <a:srgbClr val="0070C0"/>
                </a:solidFill>
              </a:rPr>
              <a:t>◆ 保護樹木・保護樹林とは　　　　　　　　　　　　　　　　　　　　　　　　　　　　　　</a:t>
            </a:r>
            <a:endParaRPr kumimoji="1" lang="en-US" altLang="ja-JP" sz="1300" dirty="0"/>
          </a:p>
          <a:p>
            <a:endParaRPr kumimoji="1" lang="en-US" altLang="ja-JP" sz="400" dirty="0"/>
          </a:p>
          <a:p>
            <a:r>
              <a:rPr kumimoji="1" lang="ja-JP" altLang="en-US" sz="1100" dirty="0"/>
              <a:t>　樹木が健全で、維持管理が行き届いているもののうち、下記の基準を満たすものが該当します。</a:t>
            </a:r>
            <a:endParaRPr kumimoji="1" lang="en-US" altLang="ja-JP" sz="1100" dirty="0"/>
          </a:p>
        </p:txBody>
      </p:sp>
      <p:pic>
        <p:nvPicPr>
          <p:cNvPr id="43" name="図 42" descr="C:\Users\01492730\AppData\Local\Microsoft\Windows\Temporary Internet Files\Content.IE5\THWF53P4\MC900441822[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62400" y="153514"/>
            <a:ext cx="900979" cy="1036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テキスト ボックス 15"/>
          <p:cNvSpPr txBox="1"/>
          <p:nvPr/>
        </p:nvSpPr>
        <p:spPr>
          <a:xfrm>
            <a:off x="2550919" y="9693922"/>
            <a:ext cx="4307081" cy="261610"/>
          </a:xfrm>
          <a:prstGeom prst="rect">
            <a:avLst/>
          </a:prstGeom>
          <a:noFill/>
        </p:spPr>
        <p:txBody>
          <a:bodyPr wrap="square" rtlCol="0">
            <a:spAutoFit/>
          </a:bodyPr>
          <a:lstStyle/>
          <a:p>
            <a:pPr algn="ctr"/>
            <a:r>
              <a:rPr kumimoji="1" lang="ja-JP" altLang="en-US" sz="1100" b="1" dirty="0"/>
              <a:t>担当　文京区土木部みどり公園課緑化係　</a:t>
            </a:r>
            <a:r>
              <a:rPr kumimoji="1" lang="en-US" altLang="ja-JP" sz="1100" b="1" dirty="0"/>
              <a:t>TEL:03-5803-1254</a:t>
            </a:r>
            <a:endParaRPr kumimoji="1" lang="ja-JP" altLang="en-US" sz="1100" b="1" dirty="0"/>
          </a:p>
        </p:txBody>
      </p:sp>
      <p:graphicFrame>
        <p:nvGraphicFramePr>
          <p:cNvPr id="23" name="表 22"/>
          <p:cNvGraphicFramePr>
            <a:graphicFrameLocks noGrp="1"/>
          </p:cNvGraphicFramePr>
          <p:nvPr/>
        </p:nvGraphicFramePr>
        <p:xfrm>
          <a:off x="511168" y="3920951"/>
          <a:ext cx="5032172" cy="764640"/>
        </p:xfrm>
        <a:graphic>
          <a:graphicData uri="http://schemas.openxmlformats.org/drawingml/2006/table">
            <a:tbl>
              <a:tblPr firstRow="1" bandRow="1">
                <a:tableStyleId>{5C22544A-7EE6-4342-B048-85BDC9FD1C3A}</a:tableStyleId>
              </a:tblPr>
              <a:tblGrid>
                <a:gridCol w="774885">
                  <a:extLst>
                    <a:ext uri="{9D8B030D-6E8A-4147-A177-3AD203B41FA5}">
                      <a16:colId xmlns:a16="http://schemas.microsoft.com/office/drawing/2014/main" val="3462085141"/>
                    </a:ext>
                  </a:extLst>
                </a:gridCol>
                <a:gridCol w="1151500">
                  <a:extLst>
                    <a:ext uri="{9D8B030D-6E8A-4147-A177-3AD203B41FA5}">
                      <a16:colId xmlns:a16="http://schemas.microsoft.com/office/drawing/2014/main" val="1075606451"/>
                    </a:ext>
                  </a:extLst>
                </a:gridCol>
                <a:gridCol w="1124512">
                  <a:extLst>
                    <a:ext uri="{9D8B030D-6E8A-4147-A177-3AD203B41FA5}">
                      <a16:colId xmlns:a16="http://schemas.microsoft.com/office/drawing/2014/main" val="3268367812"/>
                    </a:ext>
                  </a:extLst>
                </a:gridCol>
                <a:gridCol w="1202300">
                  <a:extLst>
                    <a:ext uri="{9D8B030D-6E8A-4147-A177-3AD203B41FA5}">
                      <a16:colId xmlns:a16="http://schemas.microsoft.com/office/drawing/2014/main" val="2519089361"/>
                    </a:ext>
                  </a:extLst>
                </a:gridCol>
                <a:gridCol w="778975">
                  <a:extLst>
                    <a:ext uri="{9D8B030D-6E8A-4147-A177-3AD203B41FA5}">
                      <a16:colId xmlns:a16="http://schemas.microsoft.com/office/drawing/2014/main" val="1532060945"/>
                    </a:ext>
                  </a:extLst>
                </a:gridCol>
              </a:tblGrid>
              <a:tr h="246064">
                <a:tc gridSpan="5">
                  <a:txBody>
                    <a:bodyPr/>
                    <a:lstStyle/>
                    <a:p>
                      <a:pPr algn="ctr"/>
                      <a:r>
                        <a:rPr kumimoji="1" lang="ja-JP" altLang="en-US" sz="1200" b="1" dirty="0"/>
                        <a:t>保護樹木</a:t>
                      </a:r>
                    </a:p>
                  </a:txBody>
                  <a:tcPr marL="36000"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9933"/>
                    </a:solidFill>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pPr algn="ctr"/>
                      <a:endParaRPr kumimoji="1" lang="ja-JP" altLang="en-US" sz="1200" b="1" dirty="0"/>
                    </a:p>
                  </a:txBody>
                  <a:tcPr marL="36000"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9933"/>
                    </a:solidFill>
                  </a:tcPr>
                </a:tc>
                <a:extLst>
                  <a:ext uri="{0D108BD9-81ED-4DB2-BD59-A6C34878D82A}">
                    <a16:rowId xmlns:a16="http://schemas.microsoft.com/office/drawing/2014/main" val="3215534978"/>
                  </a:ext>
                </a:extLst>
              </a:tr>
              <a:tr h="246537">
                <a:tc>
                  <a:txBody>
                    <a:bodyPr/>
                    <a:lstStyle/>
                    <a:p>
                      <a:pPr algn="ctr"/>
                      <a:r>
                        <a:rPr kumimoji="1" lang="ja-JP" altLang="en-US" sz="1200" b="1" dirty="0">
                          <a:solidFill>
                            <a:schemeClr val="bg1"/>
                          </a:solidFill>
                        </a:rPr>
                        <a:t>直径</a:t>
                      </a:r>
                      <a:endParaRPr kumimoji="1" lang="en-US" altLang="ja-JP" sz="1200" b="1" dirty="0">
                        <a:solidFill>
                          <a:schemeClr val="bg1"/>
                        </a:solidFill>
                      </a:endParaRPr>
                    </a:p>
                  </a:txBody>
                  <a:tcPr marL="36000" marR="36000" marT="36000" marB="36000" anchor="ctr">
                    <a:lnL w="12700" cap="flat" cmpd="sng" algn="ctr">
                      <a:noFill/>
                      <a:prstDash val="solid"/>
                      <a:round/>
                      <a:headEnd type="none" w="med" len="med"/>
                      <a:tailEnd type="none" w="med" len="med"/>
                    </a:lnL>
                    <a:lnT w="12700" cap="flat" cmpd="sng" algn="ctr">
                      <a:solidFill>
                        <a:schemeClr val="bg1"/>
                      </a:solidFill>
                      <a:prstDash val="solid"/>
                      <a:round/>
                      <a:headEnd type="none" w="med" len="med"/>
                      <a:tailEnd type="none" w="med" len="med"/>
                    </a:lnT>
                    <a:solidFill>
                      <a:srgbClr val="339933"/>
                    </a:solidFill>
                  </a:tcPr>
                </a:tc>
                <a:tc>
                  <a:txBody>
                    <a:bodyPr/>
                    <a:lstStyle/>
                    <a:p>
                      <a:pPr algn="ctr"/>
                      <a:r>
                        <a:rPr kumimoji="1" lang="en-US" altLang="ja-JP" sz="1200" b="1" baseline="0" dirty="0"/>
                        <a:t>50 </a:t>
                      </a:r>
                      <a:r>
                        <a:rPr kumimoji="1" lang="ja-JP" altLang="en-US" sz="1200" b="1" baseline="0" dirty="0"/>
                        <a:t>～ </a:t>
                      </a:r>
                      <a:r>
                        <a:rPr kumimoji="1" lang="en-US" altLang="ja-JP" sz="1200" b="1" baseline="0" dirty="0"/>
                        <a:t>70 cm</a:t>
                      </a:r>
                      <a:r>
                        <a:rPr kumimoji="1" lang="ja-JP" altLang="en-US" sz="1000" b="1" baseline="0" dirty="0"/>
                        <a:t>未満</a:t>
                      </a:r>
                      <a:r>
                        <a:rPr kumimoji="1" lang="en-US" altLang="ja-JP" sz="1200" b="1" baseline="0" dirty="0"/>
                        <a:t> </a:t>
                      </a:r>
                      <a:endParaRPr kumimoji="1" lang="ja-JP" altLang="en-US" sz="1200" b="1" dirty="0"/>
                    </a:p>
                  </a:txBody>
                  <a:tcPr marL="36000" marR="36000" marT="36000" marB="36000" anchor="ctr">
                    <a:lnR w="12700" cap="flat" cmpd="sng" algn="ctr">
                      <a:solidFill>
                        <a:srgbClr val="33993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339933"/>
                      </a:solidFill>
                      <a:prstDash val="solid"/>
                      <a:round/>
                      <a:headEnd type="none" w="med" len="med"/>
                      <a:tailEnd type="none" w="med" len="med"/>
                    </a:lnB>
                    <a:solidFill>
                      <a:srgbClr val="339933">
                        <a:alpha val="20000"/>
                      </a:srgb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200" b="1" dirty="0"/>
                        <a:t>70 </a:t>
                      </a:r>
                      <a:r>
                        <a:rPr kumimoji="1" lang="ja-JP" altLang="en-US" sz="1200" b="1" baseline="0" dirty="0"/>
                        <a:t>～ </a:t>
                      </a:r>
                      <a:r>
                        <a:rPr kumimoji="1" lang="en-US" altLang="ja-JP" sz="1200" b="1" baseline="0" dirty="0"/>
                        <a:t>90 cm</a:t>
                      </a:r>
                      <a:r>
                        <a:rPr kumimoji="1" lang="ja-JP" altLang="en-US" sz="1050" b="1" baseline="0" dirty="0"/>
                        <a:t>未満</a:t>
                      </a:r>
                      <a:endParaRPr kumimoji="1" lang="ja-JP" altLang="en-US" sz="1050" b="1" dirty="0"/>
                    </a:p>
                  </a:txBody>
                  <a:tcPr marL="36000" marR="36000" marT="36000" marB="36000" anchor="ctr">
                    <a:lnL w="12700" cap="flat" cmpd="sng" algn="ctr">
                      <a:solidFill>
                        <a:srgbClr val="339933"/>
                      </a:solidFill>
                      <a:prstDash val="solid"/>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339933"/>
                      </a:solidFill>
                      <a:prstDash val="solid"/>
                      <a:round/>
                      <a:headEnd type="none" w="med" len="med"/>
                      <a:tailEnd type="none" w="med" len="med"/>
                    </a:lnB>
                    <a:solidFill>
                      <a:srgbClr val="339933">
                        <a:alpha val="20000"/>
                      </a:srgb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200" b="1" dirty="0"/>
                        <a:t>90 </a:t>
                      </a:r>
                      <a:r>
                        <a:rPr kumimoji="1" lang="ja-JP" altLang="en-US" sz="1200" b="1" baseline="0" dirty="0"/>
                        <a:t>～ </a:t>
                      </a:r>
                      <a:r>
                        <a:rPr kumimoji="1" lang="en-US" altLang="ja-JP" sz="1200" b="1" baseline="0" dirty="0"/>
                        <a:t>150 cm</a:t>
                      </a:r>
                      <a:r>
                        <a:rPr kumimoji="1" lang="ja-JP" altLang="en-US" sz="1050" b="1" baseline="0" dirty="0"/>
                        <a:t>未満</a:t>
                      </a:r>
                      <a:endParaRPr kumimoji="1" lang="ja-JP" altLang="en-US" sz="1100" b="1" dirty="0"/>
                    </a:p>
                  </a:txBody>
                  <a:tcPr marL="36000" marR="36000" marT="36000" marB="36000" anchor="ctr">
                    <a:lnL w="12700" cap="flat" cmpd="sng" algn="ctr">
                      <a:solidFill>
                        <a:srgbClr val="339933"/>
                      </a:solidFill>
                      <a:prstDash val="solid"/>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339933"/>
                      </a:solidFill>
                      <a:prstDash val="solid"/>
                      <a:round/>
                      <a:headEnd type="none" w="med" len="med"/>
                      <a:tailEnd type="none" w="med" len="med"/>
                    </a:lnB>
                    <a:solidFill>
                      <a:srgbClr val="339933">
                        <a:alpha val="20000"/>
                      </a:srgb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200" b="1" dirty="0"/>
                        <a:t>150 cm </a:t>
                      </a:r>
                      <a:r>
                        <a:rPr kumimoji="1" lang="ja-JP" altLang="en-US" sz="1200" b="1" dirty="0"/>
                        <a:t>～</a:t>
                      </a:r>
                    </a:p>
                  </a:txBody>
                  <a:tcPr marL="36000" marR="36000" marT="36000" marB="36000" anchor="ctr">
                    <a:lnL w="12700" cap="flat" cmpd="sng" algn="ctr">
                      <a:solidFill>
                        <a:srgbClr val="339933"/>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339933"/>
                      </a:solidFill>
                      <a:prstDash val="solid"/>
                      <a:round/>
                      <a:headEnd type="none" w="med" len="med"/>
                      <a:tailEnd type="none" w="med" len="med"/>
                    </a:lnB>
                    <a:solidFill>
                      <a:srgbClr val="339933">
                        <a:alpha val="20000"/>
                      </a:srgbClr>
                    </a:solidFill>
                  </a:tcPr>
                </a:tc>
                <a:extLst>
                  <a:ext uri="{0D108BD9-81ED-4DB2-BD59-A6C34878D82A}">
                    <a16:rowId xmlns:a16="http://schemas.microsoft.com/office/drawing/2014/main" val="301834092"/>
                  </a:ext>
                </a:extLst>
              </a:tr>
              <a:tr h="246064">
                <a:tc>
                  <a:txBody>
                    <a:bodyPr/>
                    <a:lstStyle/>
                    <a:p>
                      <a:pPr algn="ctr"/>
                      <a:r>
                        <a:rPr kumimoji="1" lang="ja-JP" altLang="en-US" sz="1200" b="1" dirty="0">
                          <a:solidFill>
                            <a:schemeClr val="bg1"/>
                          </a:solidFill>
                        </a:rPr>
                        <a:t>上限額</a:t>
                      </a:r>
                    </a:p>
                  </a:txBody>
                  <a:tcPr marL="36000" marR="36000" marT="36000" marB="36000" anchor="ctr">
                    <a:lnL w="12700" cap="flat" cmpd="sng" algn="ctr">
                      <a:noFill/>
                      <a:prstDash val="solid"/>
                      <a:round/>
                      <a:headEnd type="none" w="med" len="med"/>
                      <a:tailEnd type="none" w="med" len="med"/>
                    </a:lnL>
                    <a:lnB w="12700" cap="flat" cmpd="sng" algn="ctr">
                      <a:noFill/>
                      <a:prstDash val="solid"/>
                      <a:round/>
                      <a:headEnd type="none" w="med" len="med"/>
                      <a:tailEnd type="none" w="med" len="med"/>
                    </a:lnB>
                    <a:solidFill>
                      <a:srgbClr val="339933"/>
                    </a:solidFill>
                  </a:tcPr>
                </a:tc>
                <a:tc>
                  <a:txBody>
                    <a:bodyPr/>
                    <a:lstStyle/>
                    <a:p>
                      <a:pPr algn="ctr"/>
                      <a:r>
                        <a:rPr kumimoji="1" lang="en-US" altLang="ja-JP" sz="1200" b="1" dirty="0"/>
                        <a:t>6</a:t>
                      </a:r>
                      <a:r>
                        <a:rPr kumimoji="1" lang="ja-JP" altLang="en-US" sz="1200" b="1" baseline="0" dirty="0"/>
                        <a:t> </a:t>
                      </a:r>
                      <a:r>
                        <a:rPr kumimoji="1" lang="ja-JP" altLang="en-US" sz="1000" b="1" dirty="0"/>
                        <a:t>万円</a:t>
                      </a:r>
                    </a:p>
                  </a:txBody>
                  <a:tcPr marL="36000" marR="36000" marT="36000" marB="36000" anchor="ctr">
                    <a:lnR w="12700"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12700" cap="flat" cmpd="sng" algn="ctr">
                      <a:noFill/>
                      <a:prstDash val="solid"/>
                      <a:round/>
                      <a:headEnd type="none" w="med" len="med"/>
                      <a:tailEnd type="none" w="med" len="med"/>
                    </a:lnB>
                    <a:solidFill>
                      <a:srgbClr val="339933">
                        <a:alpha val="20000"/>
                      </a:srgbClr>
                    </a:solidFill>
                  </a:tcPr>
                </a:tc>
                <a:tc>
                  <a:txBody>
                    <a:bodyPr/>
                    <a:lstStyle/>
                    <a:p>
                      <a:pPr algn="ctr"/>
                      <a:r>
                        <a:rPr kumimoji="1" lang="en-US" altLang="ja-JP" sz="1200" b="1" dirty="0"/>
                        <a:t>9</a:t>
                      </a:r>
                      <a:r>
                        <a:rPr kumimoji="1" lang="ja-JP" altLang="en-US" sz="1200" b="1" dirty="0"/>
                        <a:t> </a:t>
                      </a:r>
                      <a:r>
                        <a:rPr kumimoji="1" lang="ja-JP" altLang="en-US" sz="1000" b="1" dirty="0"/>
                        <a:t>万円</a:t>
                      </a:r>
                      <a:endParaRPr kumimoji="1" lang="ja-JP" altLang="en-US" sz="1200" b="1" dirty="0"/>
                    </a:p>
                  </a:txBody>
                  <a:tcPr marL="36000" marR="36000" marT="36000" marB="36000" anchor="ctr">
                    <a:lnL w="12700" cap="flat" cmpd="sng" algn="ctr">
                      <a:solidFill>
                        <a:srgbClr val="339933"/>
                      </a:solidFill>
                      <a:prstDash val="solid"/>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12700" cap="flat" cmpd="sng" algn="ctr">
                      <a:noFill/>
                      <a:prstDash val="solid"/>
                      <a:round/>
                      <a:headEnd type="none" w="med" len="med"/>
                      <a:tailEnd type="none" w="med" len="med"/>
                    </a:lnB>
                    <a:solidFill>
                      <a:srgbClr val="339933">
                        <a:alpha val="20000"/>
                      </a:srgbClr>
                    </a:solidFill>
                  </a:tcPr>
                </a:tc>
                <a:tc>
                  <a:txBody>
                    <a:bodyPr/>
                    <a:lstStyle/>
                    <a:p>
                      <a:pPr algn="ctr"/>
                      <a:r>
                        <a:rPr kumimoji="1" lang="en-US" altLang="ja-JP" sz="1200" b="1" dirty="0"/>
                        <a:t>15 </a:t>
                      </a:r>
                      <a:r>
                        <a:rPr kumimoji="1" lang="ja-JP" altLang="en-US" sz="1000" b="1" dirty="0"/>
                        <a:t>万円</a:t>
                      </a:r>
                      <a:endParaRPr kumimoji="1" lang="ja-JP" altLang="en-US" sz="1200" b="1" dirty="0"/>
                    </a:p>
                  </a:txBody>
                  <a:tcPr marL="36000" marR="36000" marT="36000" marB="36000" anchor="ctr">
                    <a:lnL w="12700" cap="flat" cmpd="sng" algn="ctr">
                      <a:solidFill>
                        <a:srgbClr val="339933"/>
                      </a:solidFill>
                      <a:prstDash val="solid"/>
                      <a:round/>
                      <a:headEnd type="none" w="med" len="med"/>
                      <a:tailEnd type="none" w="med" len="med"/>
                    </a:lnL>
                    <a:lnR w="12700" cap="flat" cmpd="sng" algn="ctr">
                      <a:solidFill>
                        <a:srgbClr val="339933"/>
                      </a:solidFill>
                      <a:prstDash val="solid"/>
                      <a:round/>
                      <a:headEnd type="none" w="med" len="med"/>
                      <a:tailEnd type="none" w="med" len="med"/>
                    </a:lnR>
                    <a:lnT w="12700" cap="flat" cmpd="sng" algn="ctr">
                      <a:solidFill>
                        <a:srgbClr val="339933"/>
                      </a:solidFill>
                      <a:prstDash val="solid"/>
                      <a:round/>
                      <a:headEnd type="none" w="med" len="med"/>
                      <a:tailEnd type="none" w="med" len="med"/>
                    </a:lnT>
                    <a:lnB w="12700" cap="flat" cmpd="sng" algn="ctr">
                      <a:noFill/>
                      <a:prstDash val="solid"/>
                      <a:round/>
                      <a:headEnd type="none" w="med" len="med"/>
                      <a:tailEnd type="none" w="med" len="med"/>
                    </a:lnB>
                    <a:solidFill>
                      <a:srgbClr val="339933">
                        <a:alpha val="20000"/>
                      </a:srgb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200" b="1" dirty="0"/>
                        <a:t>30 </a:t>
                      </a:r>
                      <a:r>
                        <a:rPr kumimoji="1" lang="ja-JP" altLang="en-US" sz="1000" b="1" dirty="0"/>
                        <a:t>万円</a:t>
                      </a:r>
                      <a:endParaRPr kumimoji="1" lang="ja-JP" altLang="en-US" sz="1200" b="1" dirty="0"/>
                    </a:p>
                  </a:txBody>
                  <a:tcPr marL="36000" marR="36000" marT="36000" marB="36000" anchor="ctr">
                    <a:lnL w="12700" cap="flat" cmpd="sng" algn="ctr">
                      <a:solidFill>
                        <a:srgbClr val="339933"/>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339933"/>
                      </a:solidFill>
                      <a:prstDash val="solid"/>
                      <a:round/>
                      <a:headEnd type="none" w="med" len="med"/>
                      <a:tailEnd type="none" w="med" len="med"/>
                    </a:lnT>
                    <a:lnB w="12700" cap="flat" cmpd="sng" algn="ctr">
                      <a:noFill/>
                      <a:prstDash val="solid"/>
                      <a:round/>
                      <a:headEnd type="none" w="med" len="med"/>
                      <a:tailEnd type="none" w="med" len="med"/>
                    </a:lnB>
                    <a:solidFill>
                      <a:srgbClr val="339933">
                        <a:alpha val="20000"/>
                      </a:srgbClr>
                    </a:solidFill>
                  </a:tcPr>
                </a:tc>
                <a:extLst>
                  <a:ext uri="{0D108BD9-81ED-4DB2-BD59-A6C34878D82A}">
                    <a16:rowId xmlns:a16="http://schemas.microsoft.com/office/drawing/2014/main" val="2020221569"/>
                  </a:ext>
                </a:extLst>
              </a:tr>
            </a:tbl>
          </a:graphicData>
        </a:graphic>
      </p:graphicFrame>
      <p:graphicFrame>
        <p:nvGraphicFramePr>
          <p:cNvPr id="25" name="表 24"/>
          <p:cNvGraphicFramePr>
            <a:graphicFrameLocks noGrp="1"/>
          </p:cNvGraphicFramePr>
          <p:nvPr/>
        </p:nvGraphicFramePr>
        <p:xfrm>
          <a:off x="511166" y="1638031"/>
          <a:ext cx="4193293" cy="499458"/>
        </p:xfrm>
        <a:graphic>
          <a:graphicData uri="http://schemas.openxmlformats.org/drawingml/2006/table">
            <a:tbl>
              <a:tblPr firstRow="1" bandRow="1">
                <a:tableStyleId>{5C22544A-7EE6-4342-B048-85BDC9FD1C3A}</a:tableStyleId>
              </a:tblPr>
              <a:tblGrid>
                <a:gridCol w="457719">
                  <a:extLst>
                    <a:ext uri="{9D8B030D-6E8A-4147-A177-3AD203B41FA5}">
                      <a16:colId xmlns:a16="http://schemas.microsoft.com/office/drawing/2014/main" val="1226113753"/>
                    </a:ext>
                  </a:extLst>
                </a:gridCol>
                <a:gridCol w="3735574">
                  <a:extLst>
                    <a:ext uri="{9D8B030D-6E8A-4147-A177-3AD203B41FA5}">
                      <a16:colId xmlns:a16="http://schemas.microsoft.com/office/drawing/2014/main" val="1688966933"/>
                    </a:ext>
                  </a:extLst>
                </a:gridCol>
              </a:tblGrid>
              <a:tr h="252000">
                <a:tc>
                  <a:txBody>
                    <a:bodyPr/>
                    <a:lstStyle/>
                    <a:p>
                      <a:pPr algn="ctr"/>
                      <a:r>
                        <a:rPr kumimoji="1" lang="ja-JP" altLang="en-US" sz="1200" dirty="0"/>
                        <a:t>樹木</a:t>
                      </a:r>
                      <a:endParaRPr kumimoji="1" lang="en-US" altLang="ja-JP" sz="1200" dirty="0"/>
                    </a:p>
                  </a:txBody>
                  <a:tcPr marL="0" marR="0" marT="0" marB="0" anchor="ctr">
                    <a:lnB w="12700" cap="flat" cmpd="sng" algn="ctr">
                      <a:solidFill>
                        <a:schemeClr val="bg1"/>
                      </a:solidFill>
                      <a:prstDash val="solid"/>
                      <a:round/>
                      <a:headEnd type="none" w="med" len="med"/>
                      <a:tailEnd type="none" w="med" len="med"/>
                    </a:lnB>
                    <a:solidFill>
                      <a:srgbClr val="0070C0"/>
                    </a:solidFill>
                  </a:tcPr>
                </a:tc>
                <a:tc>
                  <a:txBody>
                    <a:bodyPr/>
                    <a:lstStyle/>
                    <a:p>
                      <a:pPr algn="l"/>
                      <a:r>
                        <a:rPr kumimoji="1" lang="ja-JP" altLang="en-US" sz="1200" baseline="0" dirty="0">
                          <a:solidFill>
                            <a:schemeClr val="tx1"/>
                          </a:solidFill>
                        </a:rPr>
                        <a:t>  </a:t>
                      </a:r>
                      <a:r>
                        <a:rPr kumimoji="1" lang="ja-JP" altLang="en-US" sz="1200" dirty="0">
                          <a:solidFill>
                            <a:schemeClr val="tx1"/>
                          </a:solidFill>
                        </a:rPr>
                        <a:t>地上</a:t>
                      </a:r>
                      <a:r>
                        <a:rPr kumimoji="1" lang="en-US" altLang="ja-JP" sz="1200" dirty="0">
                          <a:solidFill>
                            <a:schemeClr val="tx1"/>
                          </a:solidFill>
                        </a:rPr>
                        <a:t>1.5m</a:t>
                      </a:r>
                      <a:r>
                        <a:rPr kumimoji="1" lang="ja-JP" altLang="en-US" sz="1200" dirty="0">
                          <a:solidFill>
                            <a:schemeClr val="tx1"/>
                          </a:solidFill>
                        </a:rPr>
                        <a:t>の高さで直径が</a:t>
                      </a:r>
                      <a:r>
                        <a:rPr kumimoji="1" lang="en-US" altLang="ja-JP" sz="1200" dirty="0">
                          <a:solidFill>
                            <a:schemeClr val="tx1"/>
                          </a:solidFill>
                        </a:rPr>
                        <a:t>50cm</a:t>
                      </a:r>
                      <a:r>
                        <a:rPr kumimoji="1" lang="ja-JP" altLang="en-US" sz="1200" dirty="0">
                          <a:solidFill>
                            <a:schemeClr val="tx1"/>
                          </a:solidFill>
                        </a:rPr>
                        <a:t>（幹回り</a:t>
                      </a:r>
                      <a:r>
                        <a:rPr kumimoji="1" lang="en-US" altLang="ja-JP" sz="1200" dirty="0">
                          <a:solidFill>
                            <a:schemeClr val="tx1"/>
                          </a:solidFill>
                        </a:rPr>
                        <a:t>157cm</a:t>
                      </a:r>
                      <a:r>
                        <a:rPr kumimoji="1" lang="ja-JP" altLang="en-US" sz="1200" dirty="0">
                          <a:solidFill>
                            <a:schemeClr val="tx1"/>
                          </a:solidFill>
                        </a:rPr>
                        <a:t>）以上</a:t>
                      </a:r>
                    </a:p>
                  </a:txBody>
                  <a:tcPr marL="0" marR="0" marT="0" marB="0" anchor="ctr">
                    <a:lnB w="12700" cap="flat" cmpd="sng" algn="ctr">
                      <a:solidFill>
                        <a:schemeClr val="bg1"/>
                      </a:solidFill>
                      <a:prstDash val="solid"/>
                      <a:round/>
                      <a:headEnd type="none" w="med" len="med"/>
                      <a:tailEnd type="none" w="med" len="med"/>
                    </a:lnB>
                    <a:solidFill>
                      <a:srgbClr val="0070C0">
                        <a:alpha val="20000"/>
                      </a:srgbClr>
                    </a:solidFill>
                  </a:tcPr>
                </a:tc>
                <a:extLst>
                  <a:ext uri="{0D108BD9-81ED-4DB2-BD59-A6C34878D82A}">
                    <a16:rowId xmlns:a16="http://schemas.microsoft.com/office/drawing/2014/main" val="19317545"/>
                  </a:ext>
                </a:extLst>
              </a:tr>
              <a:tr h="247458">
                <a:tc>
                  <a:txBody>
                    <a:bodyPr/>
                    <a:lstStyle/>
                    <a:p>
                      <a:pPr algn="ctr"/>
                      <a:r>
                        <a:rPr kumimoji="1" lang="ja-JP" altLang="en-US" sz="1200" b="1" dirty="0">
                          <a:solidFill>
                            <a:schemeClr val="bg1"/>
                          </a:solidFill>
                        </a:rPr>
                        <a:t>樹林</a:t>
                      </a:r>
                    </a:p>
                  </a:txBody>
                  <a:tcPr marL="0" marR="0" marT="0" marB="0" anchor="ctr">
                    <a:lnT w="12700" cap="flat" cmpd="sng" algn="ctr">
                      <a:solidFill>
                        <a:schemeClr val="bg1"/>
                      </a:solidFill>
                      <a:prstDash val="solid"/>
                      <a:round/>
                      <a:headEnd type="none" w="med" len="med"/>
                      <a:tailEnd type="none" w="med" len="med"/>
                    </a:lnT>
                    <a:solidFill>
                      <a:srgbClr val="0070C0"/>
                    </a:solidFill>
                  </a:tcPr>
                </a:tc>
                <a:tc>
                  <a:txBody>
                    <a:bodyPr/>
                    <a:lstStyle/>
                    <a:p>
                      <a:pPr algn="l"/>
                      <a:r>
                        <a:rPr kumimoji="1" lang="ja-JP" altLang="en-US" sz="1200" b="1" dirty="0"/>
                        <a:t>  面積が</a:t>
                      </a:r>
                      <a:r>
                        <a:rPr kumimoji="1" lang="en-US" altLang="ja-JP" sz="1200" b="1" dirty="0"/>
                        <a:t>300m²</a:t>
                      </a:r>
                      <a:r>
                        <a:rPr kumimoji="1" lang="ja-JP" altLang="en-US" sz="1200" b="1" dirty="0"/>
                        <a:t>以上・高さ</a:t>
                      </a:r>
                      <a:r>
                        <a:rPr kumimoji="1" lang="en-US" altLang="ja-JP" sz="1200" b="1" dirty="0"/>
                        <a:t>10m</a:t>
                      </a:r>
                      <a:r>
                        <a:rPr kumimoji="1" lang="ja-JP" altLang="en-US" sz="1200" b="1" dirty="0"/>
                        <a:t>程度の高木により構成</a:t>
                      </a:r>
                    </a:p>
                  </a:txBody>
                  <a:tcPr marL="0" marR="0" marT="0" marB="0" anchor="ctr">
                    <a:lnT w="12700" cap="flat" cmpd="sng" algn="ctr">
                      <a:solidFill>
                        <a:schemeClr val="bg1"/>
                      </a:solidFill>
                      <a:prstDash val="solid"/>
                      <a:round/>
                      <a:headEnd type="none" w="med" len="med"/>
                      <a:tailEnd type="none" w="med" len="med"/>
                    </a:lnT>
                    <a:solidFill>
                      <a:srgbClr val="0070C0">
                        <a:alpha val="20000"/>
                      </a:srgbClr>
                    </a:solidFill>
                  </a:tcPr>
                </a:tc>
                <a:extLst>
                  <a:ext uri="{0D108BD9-81ED-4DB2-BD59-A6C34878D82A}">
                    <a16:rowId xmlns:a16="http://schemas.microsoft.com/office/drawing/2014/main" val="3278955029"/>
                  </a:ext>
                </a:extLst>
              </a:tr>
            </a:tbl>
          </a:graphicData>
        </a:graphic>
      </p:graphicFrame>
      <p:graphicFrame>
        <p:nvGraphicFramePr>
          <p:cNvPr id="18" name="表 17">
            <a:extLst>
              <a:ext uri="{FF2B5EF4-FFF2-40B4-BE49-F238E27FC236}">
                <a16:creationId xmlns:a16="http://schemas.microsoft.com/office/drawing/2014/main" id="{F383F49D-78E7-4033-9F40-CE43E31DE74D}"/>
              </a:ext>
            </a:extLst>
          </p:cNvPr>
          <p:cNvGraphicFramePr>
            <a:graphicFrameLocks noGrp="1"/>
          </p:cNvGraphicFramePr>
          <p:nvPr/>
        </p:nvGraphicFramePr>
        <p:xfrm>
          <a:off x="511167" y="4745582"/>
          <a:ext cx="5029021" cy="764640"/>
        </p:xfrm>
        <a:graphic>
          <a:graphicData uri="http://schemas.openxmlformats.org/drawingml/2006/table">
            <a:tbl>
              <a:tblPr firstRow="1" bandRow="1">
                <a:tableStyleId>{5C22544A-7EE6-4342-B048-85BDC9FD1C3A}</a:tableStyleId>
              </a:tblPr>
              <a:tblGrid>
                <a:gridCol w="791371">
                  <a:extLst>
                    <a:ext uri="{9D8B030D-6E8A-4147-A177-3AD203B41FA5}">
                      <a16:colId xmlns:a16="http://schemas.microsoft.com/office/drawing/2014/main" val="3462085141"/>
                    </a:ext>
                  </a:extLst>
                </a:gridCol>
                <a:gridCol w="1522412">
                  <a:extLst>
                    <a:ext uri="{9D8B030D-6E8A-4147-A177-3AD203B41FA5}">
                      <a16:colId xmlns:a16="http://schemas.microsoft.com/office/drawing/2014/main" val="1075606451"/>
                    </a:ext>
                  </a:extLst>
                </a:gridCol>
                <a:gridCol w="1495425">
                  <a:extLst>
                    <a:ext uri="{9D8B030D-6E8A-4147-A177-3AD203B41FA5}">
                      <a16:colId xmlns:a16="http://schemas.microsoft.com/office/drawing/2014/main" val="3268367812"/>
                    </a:ext>
                  </a:extLst>
                </a:gridCol>
                <a:gridCol w="1219813">
                  <a:extLst>
                    <a:ext uri="{9D8B030D-6E8A-4147-A177-3AD203B41FA5}">
                      <a16:colId xmlns:a16="http://schemas.microsoft.com/office/drawing/2014/main" val="2519089361"/>
                    </a:ext>
                  </a:extLst>
                </a:gridCol>
              </a:tblGrid>
              <a:tr h="246064">
                <a:tc gridSpan="4">
                  <a:txBody>
                    <a:bodyPr/>
                    <a:lstStyle/>
                    <a:p>
                      <a:pPr algn="ctr"/>
                      <a:r>
                        <a:rPr kumimoji="1" lang="ja-JP" altLang="en-US" sz="1200" b="1" dirty="0"/>
                        <a:t>保護樹林</a:t>
                      </a:r>
                    </a:p>
                  </a:txBody>
                  <a:tcPr marL="36000" marR="36000" marT="36000" marB="36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6600"/>
                    </a:solidFill>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3215534978"/>
                  </a:ext>
                </a:extLst>
              </a:tr>
              <a:tr h="246537">
                <a:tc>
                  <a:txBody>
                    <a:bodyPr/>
                    <a:lstStyle/>
                    <a:p>
                      <a:pPr algn="ctr"/>
                      <a:r>
                        <a:rPr kumimoji="1" lang="ja-JP" altLang="en-US" sz="1200" b="1" dirty="0">
                          <a:solidFill>
                            <a:schemeClr val="bg1"/>
                          </a:solidFill>
                        </a:rPr>
                        <a:t>面積</a:t>
                      </a:r>
                      <a:endParaRPr kumimoji="1" lang="en-US" altLang="ja-JP" sz="1200" b="1" dirty="0">
                        <a:solidFill>
                          <a:schemeClr val="bg1"/>
                        </a:solidFill>
                      </a:endParaRPr>
                    </a:p>
                  </a:txBody>
                  <a:tcPr marL="36000" marR="36000" marT="36000" marB="36000" anchor="ctr">
                    <a:lnL w="12700" cap="flat" cmpd="sng" algn="ctr">
                      <a:noFill/>
                      <a:prstDash val="solid"/>
                      <a:round/>
                      <a:headEnd type="none" w="med" len="med"/>
                      <a:tailEnd type="none" w="med" len="med"/>
                    </a:lnL>
                    <a:lnT w="12700" cap="flat" cmpd="sng" algn="ctr">
                      <a:solidFill>
                        <a:schemeClr val="bg1"/>
                      </a:solidFill>
                      <a:prstDash val="solid"/>
                      <a:round/>
                      <a:headEnd type="none" w="med" len="med"/>
                      <a:tailEnd type="none" w="med" len="med"/>
                    </a:lnT>
                    <a:solidFill>
                      <a:srgbClr val="FF6600"/>
                    </a:solidFill>
                  </a:tcPr>
                </a:tc>
                <a:tc>
                  <a:txBody>
                    <a:bodyPr/>
                    <a:lstStyle/>
                    <a:p>
                      <a:pPr algn="ctr"/>
                      <a:r>
                        <a:rPr kumimoji="1" lang="en-US" altLang="ja-JP" sz="1200" b="1" dirty="0"/>
                        <a:t> 300 </a:t>
                      </a:r>
                      <a:r>
                        <a:rPr kumimoji="1" lang="ja-JP" altLang="en-US" sz="1200" b="1" dirty="0"/>
                        <a:t>～ </a:t>
                      </a:r>
                      <a:r>
                        <a:rPr kumimoji="1" lang="en-US" altLang="ja-JP" sz="1200" b="1" dirty="0"/>
                        <a:t>2000 m²</a:t>
                      </a:r>
                      <a:r>
                        <a:rPr kumimoji="1" lang="ja-JP" altLang="en-US" sz="1050" b="1" dirty="0"/>
                        <a:t>未満</a:t>
                      </a:r>
                      <a:r>
                        <a:rPr kumimoji="1" lang="en-US" altLang="ja-JP" sz="1200" b="1" dirty="0"/>
                        <a:t>      </a:t>
                      </a:r>
                      <a:endParaRPr kumimoji="1" lang="ja-JP" altLang="en-US" sz="1200" b="1" dirty="0"/>
                    </a:p>
                  </a:txBody>
                  <a:tcPr marL="0" marR="0" marT="0" marB="0" anchor="ctr">
                    <a:lnR w="12700" cap="flat" cmpd="sng" algn="ctr">
                      <a:solidFill>
                        <a:srgbClr val="FF66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FF6600"/>
                      </a:solidFill>
                      <a:prstDash val="solid"/>
                      <a:round/>
                      <a:headEnd type="none" w="med" len="med"/>
                      <a:tailEnd type="none" w="med" len="med"/>
                    </a:lnB>
                    <a:solidFill>
                      <a:srgbClr val="FF6600">
                        <a:alpha val="20000"/>
                      </a:srgbClr>
                    </a:solidFill>
                  </a:tcPr>
                </a:tc>
                <a:tc>
                  <a:txBody>
                    <a:bodyPr/>
                    <a:lstStyle/>
                    <a:p>
                      <a:pPr algn="ctr"/>
                      <a:r>
                        <a:rPr kumimoji="1" lang="en-US" altLang="ja-JP" sz="1200" b="1" dirty="0"/>
                        <a:t> 2000 </a:t>
                      </a:r>
                      <a:r>
                        <a:rPr kumimoji="1" lang="ja-JP" altLang="en-US" sz="1200" b="1" baseline="0" dirty="0"/>
                        <a:t>～ </a:t>
                      </a:r>
                      <a:r>
                        <a:rPr kumimoji="1" lang="en-US" altLang="ja-JP" sz="1200" b="1" baseline="0" dirty="0"/>
                        <a:t>5000 m²</a:t>
                      </a:r>
                      <a:r>
                        <a:rPr kumimoji="1" lang="ja-JP" altLang="en-US" sz="1050" b="1" baseline="0" dirty="0"/>
                        <a:t>未満</a:t>
                      </a:r>
                      <a:r>
                        <a:rPr kumimoji="1" lang="en-US" altLang="ja-JP" sz="1200" b="1" baseline="0" dirty="0"/>
                        <a:t>   </a:t>
                      </a:r>
                      <a:endParaRPr kumimoji="1" lang="ja-JP" altLang="en-US" sz="1200" b="1" dirty="0"/>
                    </a:p>
                  </a:txBody>
                  <a:tcPr marL="0" marR="0" marT="0" marB="0" anchor="ctr">
                    <a:lnL w="12700" cap="flat" cmpd="sng" algn="ctr">
                      <a:solidFill>
                        <a:srgbClr val="FF6600"/>
                      </a:solidFill>
                      <a:prstDash val="solid"/>
                      <a:round/>
                      <a:headEnd type="none" w="med" len="med"/>
                      <a:tailEnd type="none" w="med" len="med"/>
                    </a:lnL>
                    <a:lnR w="12700" cap="flat" cmpd="sng" algn="ctr">
                      <a:solidFill>
                        <a:srgbClr val="FF66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FF6600"/>
                      </a:solidFill>
                      <a:prstDash val="solid"/>
                      <a:round/>
                      <a:headEnd type="none" w="med" len="med"/>
                      <a:tailEnd type="none" w="med" len="med"/>
                    </a:lnB>
                    <a:solidFill>
                      <a:srgbClr val="FF6600">
                        <a:alpha val="20000"/>
                      </a:srgbClr>
                    </a:solidFill>
                  </a:tcPr>
                </a:tc>
                <a:tc>
                  <a:txBody>
                    <a:bodyPr/>
                    <a:lstStyle/>
                    <a:p>
                      <a:pPr algn="ctr"/>
                      <a:r>
                        <a:rPr kumimoji="1" lang="en-US" altLang="ja-JP" sz="1200" b="1" dirty="0"/>
                        <a:t>5000m² </a:t>
                      </a:r>
                      <a:r>
                        <a:rPr kumimoji="1" lang="ja-JP" altLang="en-US" sz="1200" b="1" dirty="0"/>
                        <a:t>～</a:t>
                      </a:r>
                    </a:p>
                  </a:txBody>
                  <a:tcPr marL="0" marR="0" marT="0" marB="0" anchor="ctr">
                    <a:lnL w="12700" cap="flat" cmpd="sng" algn="ctr">
                      <a:solidFill>
                        <a:srgbClr val="FF66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FF6600"/>
                      </a:solidFill>
                      <a:prstDash val="solid"/>
                      <a:round/>
                      <a:headEnd type="none" w="med" len="med"/>
                      <a:tailEnd type="none" w="med" len="med"/>
                    </a:lnB>
                    <a:solidFill>
                      <a:srgbClr val="FF6600">
                        <a:alpha val="20000"/>
                      </a:srgbClr>
                    </a:solidFill>
                  </a:tcPr>
                </a:tc>
                <a:extLst>
                  <a:ext uri="{0D108BD9-81ED-4DB2-BD59-A6C34878D82A}">
                    <a16:rowId xmlns:a16="http://schemas.microsoft.com/office/drawing/2014/main" val="301834092"/>
                  </a:ext>
                </a:extLst>
              </a:tr>
              <a:tr h="246064">
                <a:tc>
                  <a:txBody>
                    <a:bodyPr/>
                    <a:lstStyle/>
                    <a:p>
                      <a:pPr algn="ctr"/>
                      <a:r>
                        <a:rPr kumimoji="1" lang="ja-JP" altLang="en-US" sz="1200" b="1" dirty="0">
                          <a:solidFill>
                            <a:schemeClr val="bg1"/>
                          </a:solidFill>
                        </a:rPr>
                        <a:t>上限額</a:t>
                      </a:r>
                    </a:p>
                  </a:txBody>
                  <a:tcPr marL="36000" marR="36000" marT="36000" marB="36000" anchor="ctr">
                    <a:lnL w="12700" cap="flat" cmpd="sng" algn="ctr">
                      <a:noFill/>
                      <a:prstDash val="solid"/>
                      <a:round/>
                      <a:headEnd type="none" w="med" len="med"/>
                      <a:tailEnd type="none" w="med" len="med"/>
                    </a:lnL>
                    <a:lnB w="12700" cap="flat" cmpd="sng" algn="ctr">
                      <a:noFill/>
                      <a:prstDash val="solid"/>
                      <a:round/>
                      <a:headEnd type="none" w="med" len="med"/>
                      <a:tailEnd type="none" w="med" len="med"/>
                    </a:lnB>
                    <a:solidFill>
                      <a:srgbClr val="FF6600"/>
                    </a:solidFill>
                  </a:tcPr>
                </a:tc>
                <a:tc>
                  <a:txBody>
                    <a:bodyPr/>
                    <a:lstStyle/>
                    <a:p>
                      <a:pPr algn="ctr"/>
                      <a:r>
                        <a:rPr kumimoji="1" lang="en-US" altLang="ja-JP" sz="1200" b="1" dirty="0"/>
                        <a:t>10</a:t>
                      </a:r>
                      <a:r>
                        <a:rPr kumimoji="1" lang="ja-JP" altLang="en-US" sz="1200" b="1" dirty="0"/>
                        <a:t> </a:t>
                      </a:r>
                      <a:r>
                        <a:rPr kumimoji="1" lang="ja-JP" altLang="en-US" sz="1000" b="1" dirty="0"/>
                        <a:t>万円</a:t>
                      </a:r>
                    </a:p>
                  </a:txBody>
                  <a:tcPr marL="36000" marR="36000" marT="36000" marB="36000" anchor="ctr">
                    <a:lnR w="127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noFill/>
                      <a:prstDash val="solid"/>
                      <a:round/>
                      <a:headEnd type="none" w="med" len="med"/>
                      <a:tailEnd type="none" w="med" len="med"/>
                    </a:lnB>
                    <a:solidFill>
                      <a:srgbClr val="FF6600">
                        <a:alpha val="20000"/>
                      </a:srgbClr>
                    </a:solidFill>
                  </a:tcPr>
                </a:tc>
                <a:tc>
                  <a:txBody>
                    <a:bodyPr/>
                    <a:lstStyle/>
                    <a:p>
                      <a:pPr algn="ctr"/>
                      <a:r>
                        <a:rPr kumimoji="1" lang="en-US" altLang="ja-JP" sz="1200" b="1" dirty="0"/>
                        <a:t>20</a:t>
                      </a:r>
                      <a:r>
                        <a:rPr kumimoji="1" lang="ja-JP" altLang="en-US" sz="1200" b="1" dirty="0"/>
                        <a:t> </a:t>
                      </a:r>
                      <a:r>
                        <a:rPr kumimoji="1" lang="ja-JP" altLang="en-US" sz="1000" b="1" dirty="0"/>
                        <a:t>万円</a:t>
                      </a:r>
                      <a:endParaRPr kumimoji="1" lang="ja-JP" altLang="en-US" sz="1200" b="1" dirty="0"/>
                    </a:p>
                  </a:txBody>
                  <a:tcPr marL="36000" marR="36000" marT="36000" marB="36000" anchor="ctr">
                    <a:lnL w="12700" cap="flat" cmpd="sng" algn="ctr">
                      <a:solidFill>
                        <a:srgbClr val="FF6600"/>
                      </a:solidFill>
                      <a:prstDash val="solid"/>
                      <a:round/>
                      <a:headEnd type="none" w="med" len="med"/>
                      <a:tailEnd type="none" w="med" len="med"/>
                    </a:lnL>
                    <a:lnR w="12700" cap="flat" cmpd="sng" algn="ctr">
                      <a:solidFill>
                        <a:srgbClr val="FF6600"/>
                      </a:solid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noFill/>
                      <a:prstDash val="solid"/>
                      <a:round/>
                      <a:headEnd type="none" w="med" len="med"/>
                      <a:tailEnd type="none" w="med" len="med"/>
                    </a:lnB>
                    <a:solidFill>
                      <a:srgbClr val="FF6600">
                        <a:alpha val="20000"/>
                      </a:srgbClr>
                    </a:solidFill>
                  </a:tcPr>
                </a:tc>
                <a:tc>
                  <a:txBody>
                    <a:bodyPr/>
                    <a:lstStyle/>
                    <a:p>
                      <a:pPr algn="ctr"/>
                      <a:r>
                        <a:rPr kumimoji="1" lang="en-US" altLang="ja-JP" sz="1200" b="1" dirty="0"/>
                        <a:t>30 </a:t>
                      </a:r>
                      <a:r>
                        <a:rPr kumimoji="1" lang="ja-JP" altLang="en-US" sz="1000" b="1" dirty="0"/>
                        <a:t>万円</a:t>
                      </a:r>
                      <a:endParaRPr kumimoji="1" lang="ja-JP" altLang="en-US" sz="1200" b="1" dirty="0"/>
                    </a:p>
                  </a:txBody>
                  <a:tcPr marL="36000" marR="36000" marT="36000" marB="36000" anchor="ctr">
                    <a:lnL w="12700" cap="flat" cmpd="sng" algn="ctr">
                      <a:solidFill>
                        <a:srgbClr val="FF66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6600"/>
                      </a:solidFill>
                      <a:prstDash val="solid"/>
                      <a:round/>
                      <a:headEnd type="none" w="med" len="med"/>
                      <a:tailEnd type="none" w="med" len="med"/>
                    </a:lnT>
                    <a:lnB w="12700" cap="flat" cmpd="sng" algn="ctr">
                      <a:noFill/>
                      <a:prstDash val="solid"/>
                      <a:round/>
                      <a:headEnd type="none" w="med" len="med"/>
                      <a:tailEnd type="none" w="med" len="med"/>
                    </a:lnB>
                    <a:solidFill>
                      <a:srgbClr val="FF6600">
                        <a:alpha val="20000"/>
                      </a:srgbClr>
                    </a:solidFill>
                  </a:tcPr>
                </a:tc>
                <a:extLst>
                  <a:ext uri="{0D108BD9-81ED-4DB2-BD59-A6C34878D82A}">
                    <a16:rowId xmlns:a16="http://schemas.microsoft.com/office/drawing/2014/main" val="2020221569"/>
                  </a:ext>
                </a:extLst>
              </a:tr>
            </a:tbl>
          </a:graphicData>
        </a:graphic>
      </p:graphicFrame>
      <p:grpSp>
        <p:nvGrpSpPr>
          <p:cNvPr id="2" name="グループ化 1"/>
          <p:cNvGrpSpPr/>
          <p:nvPr/>
        </p:nvGrpSpPr>
        <p:grpSpPr>
          <a:xfrm>
            <a:off x="150744" y="2266697"/>
            <a:ext cx="6512635" cy="861774"/>
            <a:chOff x="150744" y="2326857"/>
            <a:chExt cx="6512635" cy="861774"/>
          </a:xfrm>
        </p:grpSpPr>
        <p:sp>
          <p:nvSpPr>
            <p:cNvPr id="39" name="テキスト ボックス 38"/>
            <p:cNvSpPr txBox="1"/>
            <p:nvPr/>
          </p:nvSpPr>
          <p:spPr>
            <a:xfrm>
              <a:off x="150744" y="2326857"/>
              <a:ext cx="6512635" cy="861774"/>
            </a:xfrm>
            <a:prstGeom prst="rect">
              <a:avLst/>
            </a:prstGeom>
            <a:noFill/>
          </p:spPr>
          <p:txBody>
            <a:bodyPr wrap="square" rtlCol="0">
              <a:spAutoFit/>
            </a:bodyPr>
            <a:lstStyle/>
            <a:p>
              <a:r>
                <a:rPr kumimoji="1" lang="ja-JP" altLang="en-US" sz="1300" b="1" dirty="0">
                  <a:solidFill>
                    <a:srgbClr val="0070C0"/>
                  </a:solidFill>
                </a:rPr>
                <a:t>◆ 保護樹木・保護樹林の管理について</a:t>
              </a:r>
              <a:endParaRPr kumimoji="1" lang="en-US" altLang="ja-JP" sz="1300" dirty="0"/>
            </a:p>
            <a:p>
              <a:endParaRPr kumimoji="1" lang="en-US" altLang="ja-JP" sz="400" dirty="0"/>
            </a:p>
            <a:p>
              <a:r>
                <a:rPr kumimoji="1" lang="ja-JP" altLang="en-US" sz="1100" dirty="0"/>
                <a:t>　保護樹木・保護樹林になりましても、その管理はそれぞれの所有（管理）者の方が行うことになります。お隣に大きく越境していたり、折れかかっている枝の処理や落ち葉の始末など、日常における十分な樹木の管理をお願いいたします。</a:t>
              </a:r>
              <a:endParaRPr kumimoji="1" lang="en-US" altLang="ja-JP" sz="1100" dirty="0"/>
            </a:p>
          </p:txBody>
        </p:sp>
        <p:cxnSp>
          <p:nvCxnSpPr>
            <p:cNvPr id="3" name="直線コネクタ 2"/>
            <p:cNvCxnSpPr/>
            <p:nvPr/>
          </p:nvCxnSpPr>
          <p:spPr>
            <a:xfrm>
              <a:off x="199504" y="2567947"/>
              <a:ext cx="6378365" cy="1"/>
            </a:xfrm>
            <a:prstGeom prst="line">
              <a:avLst/>
            </a:prstGeom>
            <a:ln w="12700">
              <a:solidFill>
                <a:srgbClr val="0070C0"/>
              </a:solidFill>
            </a:ln>
          </p:spPr>
          <p:style>
            <a:lnRef idx="1">
              <a:schemeClr val="accent1"/>
            </a:lnRef>
            <a:fillRef idx="0">
              <a:schemeClr val="accent1"/>
            </a:fillRef>
            <a:effectRef idx="0">
              <a:schemeClr val="accent1"/>
            </a:effectRef>
            <a:fontRef idx="minor">
              <a:schemeClr val="tx1"/>
            </a:fontRef>
          </p:style>
        </p:cxnSp>
      </p:grpSp>
      <p:grpSp>
        <p:nvGrpSpPr>
          <p:cNvPr id="6" name="グループ化 5"/>
          <p:cNvGrpSpPr/>
          <p:nvPr/>
        </p:nvGrpSpPr>
        <p:grpSpPr>
          <a:xfrm>
            <a:off x="150745" y="3214029"/>
            <a:ext cx="6427123" cy="707886"/>
            <a:chOff x="150745" y="3298253"/>
            <a:chExt cx="6427123" cy="707886"/>
          </a:xfrm>
        </p:grpSpPr>
        <p:sp>
          <p:nvSpPr>
            <p:cNvPr id="9" name="テキスト ボックス 8"/>
            <p:cNvSpPr txBox="1"/>
            <p:nvPr/>
          </p:nvSpPr>
          <p:spPr>
            <a:xfrm>
              <a:off x="150745" y="3298253"/>
              <a:ext cx="6382723" cy="707886"/>
            </a:xfrm>
            <a:prstGeom prst="rect">
              <a:avLst/>
            </a:prstGeom>
            <a:noFill/>
          </p:spPr>
          <p:txBody>
            <a:bodyPr wrap="square" rtlCol="0">
              <a:spAutoFit/>
            </a:bodyPr>
            <a:lstStyle/>
            <a:p>
              <a:r>
                <a:rPr kumimoji="1" lang="ja-JP" altLang="en-US" sz="1300" b="1" dirty="0">
                  <a:solidFill>
                    <a:srgbClr val="0070C0"/>
                  </a:solidFill>
                </a:rPr>
                <a:t>◆ 管理費の助成について</a:t>
              </a:r>
              <a:endParaRPr kumimoji="1" lang="en-US" altLang="ja-JP" sz="1300" dirty="0"/>
            </a:p>
            <a:p>
              <a:endParaRPr kumimoji="1" lang="en-US" altLang="ja-JP" sz="400" dirty="0"/>
            </a:p>
            <a:p>
              <a:r>
                <a:rPr kumimoji="1" lang="ja-JP" altLang="en-US" sz="1100" dirty="0"/>
                <a:t>　区では、保護樹木・保護樹林の所有（管理）者に対して剪定等を行って生じた費用の</a:t>
              </a:r>
              <a:r>
                <a:rPr kumimoji="1" lang="ja-JP" altLang="en-US" sz="1100" b="1" dirty="0"/>
                <a:t>２分の１</a:t>
              </a:r>
              <a:r>
                <a:rPr kumimoji="1" lang="ja-JP" altLang="en-US" sz="1100" dirty="0"/>
                <a:t>に相当する金額を補助します。ただし、下記の額を上限とします。</a:t>
              </a:r>
              <a:endParaRPr kumimoji="1" lang="en-US" altLang="ja-JP" sz="1100" dirty="0"/>
            </a:p>
          </p:txBody>
        </p:sp>
        <p:cxnSp>
          <p:nvCxnSpPr>
            <p:cNvPr id="20" name="直線コネクタ 19"/>
            <p:cNvCxnSpPr/>
            <p:nvPr/>
          </p:nvCxnSpPr>
          <p:spPr>
            <a:xfrm>
              <a:off x="199503" y="3541276"/>
              <a:ext cx="6378365" cy="1"/>
            </a:xfrm>
            <a:prstGeom prst="line">
              <a:avLst/>
            </a:prstGeom>
            <a:ln w="12700">
              <a:solidFill>
                <a:srgbClr val="0070C0"/>
              </a:solidFill>
            </a:ln>
          </p:spPr>
          <p:style>
            <a:lnRef idx="1">
              <a:schemeClr val="accent1"/>
            </a:lnRef>
            <a:fillRef idx="0">
              <a:schemeClr val="accent1"/>
            </a:fillRef>
            <a:effectRef idx="0">
              <a:schemeClr val="accent1"/>
            </a:effectRef>
            <a:fontRef idx="minor">
              <a:schemeClr val="tx1"/>
            </a:fontRef>
          </p:style>
        </p:cxnSp>
      </p:grpSp>
      <p:grpSp>
        <p:nvGrpSpPr>
          <p:cNvPr id="11" name="グループ化 10"/>
          <p:cNvGrpSpPr/>
          <p:nvPr/>
        </p:nvGrpSpPr>
        <p:grpSpPr>
          <a:xfrm>
            <a:off x="150745" y="6456303"/>
            <a:ext cx="6512635" cy="907941"/>
            <a:chOff x="150745" y="6372079"/>
            <a:chExt cx="6512635" cy="907941"/>
          </a:xfrm>
        </p:grpSpPr>
        <p:sp>
          <p:nvSpPr>
            <p:cNvPr id="63" name="テキスト ボックス 62"/>
            <p:cNvSpPr txBox="1"/>
            <p:nvPr/>
          </p:nvSpPr>
          <p:spPr>
            <a:xfrm>
              <a:off x="150745" y="6372079"/>
              <a:ext cx="6512635" cy="907941"/>
            </a:xfrm>
            <a:prstGeom prst="rect">
              <a:avLst/>
            </a:prstGeom>
            <a:noFill/>
          </p:spPr>
          <p:txBody>
            <a:bodyPr wrap="square" rtlCol="0">
              <a:spAutoFit/>
            </a:bodyPr>
            <a:lstStyle/>
            <a:p>
              <a:r>
                <a:rPr kumimoji="1" lang="ja-JP" altLang="en-US" sz="1400" b="1" dirty="0">
                  <a:solidFill>
                    <a:srgbClr val="0070C0"/>
                  </a:solidFill>
                </a:rPr>
                <a:t>◆ 樹木保険について</a:t>
              </a:r>
              <a:endParaRPr kumimoji="1" lang="en-US" altLang="ja-JP" sz="1400" dirty="0"/>
            </a:p>
            <a:p>
              <a:endParaRPr kumimoji="1" lang="en-US" altLang="ja-JP" sz="400" dirty="0"/>
            </a:p>
            <a:p>
              <a:r>
                <a:rPr kumimoji="1" lang="ja-JP" altLang="en-US" sz="1100" dirty="0"/>
                <a:t>　保護樹木が強風等で倒れ、家屋等に損害を与えた場合などに適用する「樹木保険」に加入しています。保険料の負担や手続きは区が行います。万一事故が発生した場合は、担当までご連絡ください。なお、事故の内容により、支払い対象外の場合もあります。</a:t>
              </a:r>
              <a:endParaRPr kumimoji="1" lang="en-US" altLang="ja-JP" sz="1100" dirty="0"/>
            </a:p>
          </p:txBody>
        </p:sp>
        <p:cxnSp>
          <p:nvCxnSpPr>
            <p:cNvPr id="21" name="直線コネクタ 20"/>
            <p:cNvCxnSpPr/>
            <p:nvPr/>
          </p:nvCxnSpPr>
          <p:spPr>
            <a:xfrm>
              <a:off x="199502" y="6622055"/>
              <a:ext cx="6378365" cy="1"/>
            </a:xfrm>
            <a:prstGeom prst="line">
              <a:avLst/>
            </a:prstGeom>
            <a:ln w="12700">
              <a:solidFill>
                <a:srgbClr val="0070C0"/>
              </a:solidFill>
            </a:ln>
          </p:spPr>
          <p:style>
            <a:lnRef idx="1">
              <a:schemeClr val="accent1"/>
            </a:lnRef>
            <a:fillRef idx="0">
              <a:schemeClr val="accent1"/>
            </a:fillRef>
            <a:effectRef idx="0">
              <a:schemeClr val="accent1"/>
            </a:effectRef>
            <a:fontRef idx="minor">
              <a:schemeClr val="tx1"/>
            </a:fontRef>
          </p:style>
        </p:cxnSp>
      </p:grpSp>
      <p:grpSp>
        <p:nvGrpSpPr>
          <p:cNvPr id="8" name="グループ化 7"/>
          <p:cNvGrpSpPr/>
          <p:nvPr/>
        </p:nvGrpSpPr>
        <p:grpSpPr>
          <a:xfrm>
            <a:off x="150744" y="8075832"/>
            <a:ext cx="6512635" cy="1631216"/>
            <a:chOff x="150744" y="8087864"/>
            <a:chExt cx="6512635" cy="1631216"/>
          </a:xfrm>
        </p:grpSpPr>
        <p:sp>
          <p:nvSpPr>
            <p:cNvPr id="27" name="テキスト ボックス 26"/>
            <p:cNvSpPr txBox="1"/>
            <p:nvPr/>
          </p:nvSpPr>
          <p:spPr>
            <a:xfrm>
              <a:off x="150744" y="8087864"/>
              <a:ext cx="6512635" cy="1631216"/>
            </a:xfrm>
            <a:prstGeom prst="rect">
              <a:avLst/>
            </a:prstGeom>
            <a:noFill/>
          </p:spPr>
          <p:txBody>
            <a:bodyPr wrap="square" rtlCol="0">
              <a:spAutoFit/>
            </a:bodyPr>
            <a:lstStyle/>
            <a:p>
              <a:r>
                <a:rPr kumimoji="1" lang="ja-JP" altLang="en-US" sz="1400" b="1" dirty="0">
                  <a:solidFill>
                    <a:srgbClr val="0070C0"/>
                  </a:solidFill>
                </a:rPr>
                <a:t>◆ 届出事項</a:t>
              </a:r>
              <a:endParaRPr kumimoji="1" lang="en-US" altLang="ja-JP" sz="1400" dirty="0"/>
            </a:p>
            <a:p>
              <a:endParaRPr kumimoji="1" lang="en-US" altLang="ja-JP" sz="600" dirty="0"/>
            </a:p>
            <a:p>
              <a:r>
                <a:rPr kumimoji="1" lang="ja-JP" altLang="en-US" sz="1100" dirty="0"/>
                <a:t>　</a:t>
              </a:r>
              <a:r>
                <a:rPr kumimoji="1" lang="ja-JP" altLang="en-US" sz="1100" b="1" dirty="0"/>
                <a:t>①  所有者等の変更</a:t>
              </a:r>
              <a:endParaRPr kumimoji="1" lang="en-US" altLang="ja-JP" sz="1100" b="1" dirty="0"/>
            </a:p>
            <a:p>
              <a:endParaRPr kumimoji="1" lang="en-US" altLang="ja-JP" sz="200" dirty="0"/>
            </a:p>
            <a:p>
              <a:r>
                <a:rPr kumimoji="1" lang="ja-JP" altLang="en-US" sz="1100" dirty="0"/>
                <a:t>　　所有（管理）者が変更したとき、または所有（管理）者の住所が変更したときは届出が必要と</a:t>
              </a:r>
              <a:r>
                <a:rPr kumimoji="1" lang="ja-JP" altLang="en-US" sz="1100" dirty="0" err="1"/>
                <a:t>な</a:t>
              </a:r>
              <a:endParaRPr kumimoji="1" lang="en-US" altLang="ja-JP" sz="1100" dirty="0"/>
            </a:p>
            <a:p>
              <a:r>
                <a:rPr kumimoji="1" lang="ja-JP" altLang="en-US" sz="1100" dirty="0"/>
                <a:t>　ります。</a:t>
              </a:r>
              <a:endParaRPr kumimoji="1" lang="en-US" altLang="ja-JP" sz="1100" dirty="0"/>
            </a:p>
            <a:p>
              <a:endParaRPr kumimoji="1" lang="en-US" altLang="ja-JP" sz="800" dirty="0"/>
            </a:p>
            <a:p>
              <a:r>
                <a:rPr kumimoji="1" lang="ja-JP" altLang="en-US" sz="1100" dirty="0"/>
                <a:t>　</a:t>
              </a:r>
              <a:r>
                <a:rPr kumimoji="1" lang="ja-JP" altLang="en-US" sz="1100" b="1" dirty="0"/>
                <a:t>②  樹木の枯死等</a:t>
              </a:r>
              <a:endParaRPr kumimoji="1" lang="en-US" altLang="ja-JP" sz="1100" b="1" dirty="0"/>
            </a:p>
            <a:p>
              <a:endParaRPr kumimoji="1" lang="en-US" altLang="ja-JP" sz="200" dirty="0"/>
            </a:p>
            <a:p>
              <a:r>
                <a:rPr kumimoji="1" lang="ja-JP" altLang="en-US" sz="1100" dirty="0"/>
                <a:t>　　保護樹木について、枯死や損傷等があったときや伐採、移植をするときは届出が必要となります。</a:t>
              </a:r>
              <a:endParaRPr kumimoji="1" lang="en-US" altLang="ja-JP" sz="1100" dirty="0"/>
            </a:p>
            <a:p>
              <a:r>
                <a:rPr kumimoji="1" lang="ja-JP" altLang="en-US" sz="1100" dirty="0"/>
                <a:t>　この場合、事前に区職員による現地確認が必要なため、早めにご連絡ください。</a:t>
              </a:r>
              <a:endParaRPr kumimoji="1" lang="en-US" altLang="ja-JP" sz="1100" dirty="0"/>
            </a:p>
          </p:txBody>
        </p:sp>
        <p:cxnSp>
          <p:nvCxnSpPr>
            <p:cNvPr id="22" name="直線コネクタ 21"/>
            <p:cNvCxnSpPr/>
            <p:nvPr/>
          </p:nvCxnSpPr>
          <p:spPr>
            <a:xfrm>
              <a:off x="199501" y="8345673"/>
              <a:ext cx="6378365" cy="1"/>
            </a:xfrm>
            <a:prstGeom prst="line">
              <a:avLst/>
            </a:prstGeom>
            <a:ln w="12700">
              <a:solidFill>
                <a:srgbClr val="0070C0"/>
              </a:solidFill>
            </a:ln>
          </p:spPr>
          <p:style>
            <a:lnRef idx="1">
              <a:schemeClr val="accent1"/>
            </a:lnRef>
            <a:fillRef idx="0">
              <a:schemeClr val="accent1"/>
            </a:fillRef>
            <a:effectRef idx="0">
              <a:schemeClr val="accent1"/>
            </a:effectRef>
            <a:fontRef idx="minor">
              <a:schemeClr val="tx1"/>
            </a:fontRef>
          </p:style>
        </p:cxnSp>
      </p:grpSp>
      <p:grpSp>
        <p:nvGrpSpPr>
          <p:cNvPr id="10" name="グループ化 9"/>
          <p:cNvGrpSpPr/>
          <p:nvPr/>
        </p:nvGrpSpPr>
        <p:grpSpPr>
          <a:xfrm>
            <a:off x="150744" y="7427165"/>
            <a:ext cx="6512635" cy="538609"/>
            <a:chOff x="150744" y="7372963"/>
            <a:chExt cx="6512635" cy="538609"/>
          </a:xfrm>
        </p:grpSpPr>
        <p:sp>
          <p:nvSpPr>
            <p:cNvPr id="26" name="テキスト ボックス 25"/>
            <p:cNvSpPr txBox="1"/>
            <p:nvPr/>
          </p:nvSpPr>
          <p:spPr>
            <a:xfrm>
              <a:off x="150744" y="7372963"/>
              <a:ext cx="6512635" cy="538609"/>
            </a:xfrm>
            <a:prstGeom prst="rect">
              <a:avLst/>
            </a:prstGeom>
            <a:noFill/>
          </p:spPr>
          <p:txBody>
            <a:bodyPr wrap="square" rtlCol="0">
              <a:spAutoFit/>
            </a:bodyPr>
            <a:lstStyle/>
            <a:p>
              <a:r>
                <a:rPr kumimoji="1" lang="ja-JP" altLang="en-US" sz="1400" b="1" dirty="0">
                  <a:solidFill>
                    <a:srgbClr val="0070C0"/>
                  </a:solidFill>
                </a:rPr>
                <a:t>◆ 剪定事業者について</a:t>
              </a:r>
              <a:endParaRPr kumimoji="1" lang="en-US" altLang="ja-JP" sz="1400" dirty="0"/>
            </a:p>
            <a:p>
              <a:endParaRPr kumimoji="1" lang="en-US" altLang="ja-JP" sz="400" dirty="0"/>
            </a:p>
            <a:p>
              <a:r>
                <a:rPr kumimoji="1" lang="ja-JP" altLang="en-US" sz="1100" dirty="0"/>
                <a:t>　剪定などを行う事業者は、所有（管理）者の方の任意で選んで頂いております。</a:t>
              </a:r>
              <a:endParaRPr kumimoji="1" lang="en-US" altLang="ja-JP" sz="1100" dirty="0"/>
            </a:p>
          </p:txBody>
        </p:sp>
        <p:cxnSp>
          <p:nvCxnSpPr>
            <p:cNvPr id="24" name="直線コネクタ 23"/>
            <p:cNvCxnSpPr/>
            <p:nvPr/>
          </p:nvCxnSpPr>
          <p:spPr>
            <a:xfrm>
              <a:off x="199502" y="7629422"/>
              <a:ext cx="6378365" cy="1"/>
            </a:xfrm>
            <a:prstGeom prst="line">
              <a:avLst/>
            </a:prstGeom>
            <a:ln w="12700">
              <a:solidFill>
                <a:srgbClr val="0070C0"/>
              </a:solidFill>
            </a:ln>
          </p:spPr>
          <p:style>
            <a:lnRef idx="1">
              <a:schemeClr val="accent1"/>
            </a:lnRef>
            <a:fillRef idx="0">
              <a:schemeClr val="accent1"/>
            </a:fillRef>
            <a:effectRef idx="0">
              <a:schemeClr val="accent1"/>
            </a:effectRef>
            <a:fontRef idx="minor">
              <a:schemeClr val="tx1"/>
            </a:fontRef>
          </p:style>
        </p:cxnSp>
      </p:grpSp>
      <p:cxnSp>
        <p:nvCxnSpPr>
          <p:cNvPr id="28" name="直線コネクタ 27"/>
          <p:cNvCxnSpPr/>
          <p:nvPr/>
        </p:nvCxnSpPr>
        <p:spPr>
          <a:xfrm>
            <a:off x="199504" y="1330241"/>
            <a:ext cx="6378365" cy="1"/>
          </a:xfrm>
          <a:prstGeom prst="line">
            <a:avLst/>
          </a:prstGeom>
          <a:ln w="12700">
            <a:solidFill>
              <a:srgbClr val="0070C0"/>
            </a:solidFill>
          </a:ln>
        </p:spPr>
        <p:style>
          <a:lnRef idx="1">
            <a:schemeClr val="accent1"/>
          </a:lnRef>
          <a:fillRef idx="0">
            <a:schemeClr val="accent1"/>
          </a:fillRef>
          <a:effectRef idx="0">
            <a:schemeClr val="accent1"/>
          </a:effectRef>
          <a:fontRef idx="minor">
            <a:schemeClr val="tx1"/>
          </a:fontRef>
        </p:style>
      </p:cxnSp>
      <p:sp>
        <p:nvSpPr>
          <p:cNvPr id="29" name="角丸四角形 28"/>
          <p:cNvSpPr/>
          <p:nvPr/>
        </p:nvSpPr>
        <p:spPr>
          <a:xfrm>
            <a:off x="4776280" y="4178374"/>
            <a:ext cx="763908" cy="499691"/>
          </a:xfrm>
          <a:prstGeom prst="roundRect">
            <a:avLst/>
          </a:prstGeom>
          <a:noFill/>
          <a:ln w="1905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角丸四角形吹き出し 11"/>
          <p:cNvSpPr/>
          <p:nvPr/>
        </p:nvSpPr>
        <p:spPr>
          <a:xfrm>
            <a:off x="5635900" y="4178374"/>
            <a:ext cx="999362" cy="240134"/>
          </a:xfrm>
          <a:prstGeom prst="wedgeRoundRectCallout">
            <a:avLst>
              <a:gd name="adj1" fmla="val -58154"/>
              <a:gd name="adj2" fmla="val 35318"/>
              <a:gd name="adj3" fmla="val 16667"/>
            </a:avLst>
          </a:prstGeom>
          <a:noFill/>
          <a:ln w="9525">
            <a:solidFill>
              <a:srgbClr val="FF0000">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800" dirty="0">
                <a:solidFill>
                  <a:srgbClr val="FF0000"/>
                </a:solidFill>
                <a:latin typeface="HGS創英角ﾎﾟｯﾌﾟ体" panose="040B0A00000000000000" pitchFamily="50" charset="-128"/>
                <a:ea typeface="HGS創英角ﾎﾟｯﾌﾟ体" panose="040B0A00000000000000" pitchFamily="50" charset="-128"/>
              </a:rPr>
              <a:t>Ｒ２年度より追加</a:t>
            </a:r>
            <a:r>
              <a:rPr kumimoji="1" lang="en-US" altLang="ja-JP" sz="800" dirty="0">
                <a:solidFill>
                  <a:srgbClr val="FF0000"/>
                </a:solidFill>
                <a:latin typeface="HGS創英角ﾎﾟｯﾌﾟ体" panose="040B0A00000000000000" pitchFamily="50" charset="-128"/>
                <a:ea typeface="HGS創英角ﾎﾟｯﾌﾟ体" panose="040B0A00000000000000" pitchFamily="50" charset="-128"/>
              </a:rPr>
              <a:t> !</a:t>
            </a:r>
            <a:endParaRPr kumimoji="1" lang="ja-JP" altLang="en-US" sz="800" dirty="0">
              <a:solidFill>
                <a:srgbClr val="FF0000"/>
              </a:solidFill>
              <a:latin typeface="HGS創英角ﾎﾟｯﾌﾟ体" panose="040B0A00000000000000" pitchFamily="50" charset="-128"/>
              <a:ea typeface="HGS創英角ﾎﾟｯﾌﾟ体" panose="040B0A00000000000000" pitchFamily="50" charset="-128"/>
            </a:endParaRPr>
          </a:p>
        </p:txBody>
      </p:sp>
    </p:spTree>
    <p:extLst>
      <p:ext uri="{BB962C8B-B14F-4D97-AF65-F5344CB8AC3E}">
        <p14:creationId xmlns:p14="http://schemas.microsoft.com/office/powerpoint/2010/main" val="3144530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テキスト ボックス 36"/>
          <p:cNvSpPr txBox="1"/>
          <p:nvPr/>
        </p:nvSpPr>
        <p:spPr>
          <a:xfrm>
            <a:off x="230942" y="3665535"/>
            <a:ext cx="880470" cy="292388"/>
          </a:xfrm>
          <a:prstGeom prst="rect">
            <a:avLst/>
          </a:prstGeom>
          <a:noFill/>
        </p:spPr>
        <p:txBody>
          <a:bodyPr wrap="square" rtlCol="0">
            <a:spAutoFit/>
          </a:bodyPr>
          <a:lstStyle/>
          <a:p>
            <a:pPr algn="ctr"/>
            <a:r>
              <a:rPr kumimoji="1" lang="ja-JP" altLang="en-US" sz="1300" b="1" dirty="0">
                <a:solidFill>
                  <a:srgbClr val="339933"/>
                </a:solidFill>
              </a:rPr>
              <a:t>文京区</a:t>
            </a:r>
          </a:p>
        </p:txBody>
      </p:sp>
      <p:sp>
        <p:nvSpPr>
          <p:cNvPr id="38" name="テキスト ボックス 37"/>
          <p:cNvSpPr txBox="1"/>
          <p:nvPr/>
        </p:nvSpPr>
        <p:spPr>
          <a:xfrm>
            <a:off x="-34325" y="2099129"/>
            <a:ext cx="1370789" cy="292388"/>
          </a:xfrm>
          <a:prstGeom prst="rect">
            <a:avLst/>
          </a:prstGeom>
          <a:noFill/>
        </p:spPr>
        <p:txBody>
          <a:bodyPr wrap="square" rtlCol="0">
            <a:spAutoFit/>
          </a:bodyPr>
          <a:lstStyle/>
          <a:p>
            <a:pPr algn="ctr"/>
            <a:r>
              <a:rPr kumimoji="1" lang="ja-JP" altLang="en-US" sz="1300" b="1" dirty="0">
                <a:solidFill>
                  <a:srgbClr val="FF6600"/>
                </a:solidFill>
              </a:rPr>
              <a:t>所有</a:t>
            </a:r>
            <a:r>
              <a:rPr kumimoji="1" lang="en-US" altLang="ja-JP" sz="1300" b="1" dirty="0">
                <a:solidFill>
                  <a:srgbClr val="FF6600"/>
                </a:solidFill>
              </a:rPr>
              <a:t>(</a:t>
            </a:r>
            <a:r>
              <a:rPr kumimoji="1" lang="ja-JP" altLang="en-US" sz="1300" b="1" dirty="0">
                <a:solidFill>
                  <a:srgbClr val="FF6600"/>
                </a:solidFill>
              </a:rPr>
              <a:t>管理</a:t>
            </a:r>
            <a:r>
              <a:rPr kumimoji="1" lang="en-US" altLang="ja-JP" sz="1300" b="1" dirty="0">
                <a:solidFill>
                  <a:srgbClr val="FF6600"/>
                </a:solidFill>
              </a:rPr>
              <a:t>)</a:t>
            </a:r>
            <a:r>
              <a:rPr kumimoji="1" lang="ja-JP" altLang="en-US" sz="1300" b="1" dirty="0">
                <a:solidFill>
                  <a:srgbClr val="FF6600"/>
                </a:solidFill>
              </a:rPr>
              <a:t>者</a:t>
            </a:r>
          </a:p>
        </p:txBody>
      </p:sp>
      <p:pic>
        <p:nvPicPr>
          <p:cNvPr id="39" name="図 38">
            <a:extLst>
              <a:ext uri="{FF2B5EF4-FFF2-40B4-BE49-F238E27FC236}">
                <a16:creationId xmlns:a16="http://schemas.microsoft.com/office/drawing/2014/main" id="{6A66103D-FD83-4484-A371-8F902F7320B0}"/>
              </a:ext>
            </a:extLst>
          </p:cNvPr>
          <p:cNvPicPr>
            <a:picLocks noChangeAspect="1"/>
          </p:cNvPicPr>
          <p:nvPr/>
        </p:nvPicPr>
        <p:blipFill rotWithShape="1">
          <a:blip r:embed="rId2"/>
          <a:srcRect l="5246" t="7514" r="5014" b="13582"/>
          <a:stretch/>
        </p:blipFill>
        <p:spPr>
          <a:xfrm>
            <a:off x="454506" y="3095062"/>
            <a:ext cx="435101" cy="580296"/>
          </a:xfrm>
          <a:prstGeom prst="rect">
            <a:avLst/>
          </a:prstGeom>
        </p:spPr>
      </p:pic>
      <p:pic>
        <p:nvPicPr>
          <p:cNvPr id="40" name="図 39"/>
          <p:cNvPicPr>
            <a:picLocks noChangeAspect="1"/>
          </p:cNvPicPr>
          <p:nvPr/>
        </p:nvPicPr>
        <p:blipFill rotWithShape="1">
          <a:blip r:embed="rId3">
            <a:extLst>
              <a:ext uri="{BEBA8EAE-BF5A-486C-A8C5-ECC9F3942E4B}">
                <a14:imgProps xmlns:a14="http://schemas.microsoft.com/office/drawing/2010/main">
                  <a14:imgLayer r:embed="rId4">
                    <a14:imgEffect>
                      <a14:backgroundRemoval t="20741" b="56667" l="44479" r="58385"/>
                    </a14:imgEffect>
                  </a14:imgLayer>
                </a14:imgProps>
              </a:ext>
            </a:extLst>
          </a:blip>
          <a:srcRect l="45174" t="20149" r="42081" b="48055"/>
          <a:stretch/>
        </p:blipFill>
        <p:spPr>
          <a:xfrm>
            <a:off x="433754" y="1470916"/>
            <a:ext cx="445714" cy="625476"/>
          </a:xfrm>
          <a:prstGeom prst="rect">
            <a:avLst/>
          </a:prstGeom>
        </p:spPr>
      </p:pic>
      <p:sp>
        <p:nvSpPr>
          <p:cNvPr id="29" name="四角形: 角を丸くする 28">
            <a:extLst>
              <a:ext uri="{FF2B5EF4-FFF2-40B4-BE49-F238E27FC236}">
                <a16:creationId xmlns:a16="http://schemas.microsoft.com/office/drawing/2014/main" id="{9A8B2C42-85E7-495B-B4AB-7F163C4D0FF7}"/>
              </a:ext>
            </a:extLst>
          </p:cNvPr>
          <p:cNvSpPr/>
          <p:nvPr/>
        </p:nvSpPr>
        <p:spPr>
          <a:xfrm>
            <a:off x="285421" y="6933192"/>
            <a:ext cx="6483836" cy="2293222"/>
          </a:xfrm>
          <a:prstGeom prst="roundRect">
            <a:avLst>
              <a:gd name="adj" fmla="val 2469"/>
            </a:avLst>
          </a:prstGeom>
          <a:solidFill>
            <a:srgbClr val="FF6600">
              <a:alpha val="10000"/>
            </a:srgbClr>
          </a:solidFill>
          <a:ln w="38100" cmpd="dbl">
            <a:solidFill>
              <a:srgbClr val="FF66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9" name="図表 8"/>
          <p:cNvGraphicFramePr/>
          <p:nvPr>
            <p:extLst>
              <p:ext uri="{D42A27DB-BD31-4B8C-83A1-F6EECF244321}">
                <p14:modId xmlns:p14="http://schemas.microsoft.com/office/powerpoint/2010/main" val="2509966382"/>
              </p:ext>
            </p:extLst>
          </p:nvPr>
        </p:nvGraphicFramePr>
        <p:xfrm>
          <a:off x="1183343" y="1301190"/>
          <a:ext cx="5584703" cy="2757567"/>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22" name="テキスト ボックス 21"/>
          <p:cNvSpPr txBox="1"/>
          <p:nvPr/>
        </p:nvSpPr>
        <p:spPr>
          <a:xfrm>
            <a:off x="326501" y="7016991"/>
            <a:ext cx="6554196" cy="2431435"/>
          </a:xfrm>
          <a:prstGeom prst="rect">
            <a:avLst/>
          </a:prstGeom>
          <a:noFill/>
        </p:spPr>
        <p:txBody>
          <a:bodyPr wrap="square" rtlCol="0">
            <a:spAutoFit/>
          </a:bodyPr>
          <a:lstStyle/>
          <a:p>
            <a:r>
              <a:rPr kumimoji="1" lang="ja-JP" altLang="en-US" sz="1300" b="1" u="sng" dirty="0">
                <a:solidFill>
                  <a:srgbClr val="FF6600"/>
                </a:solidFill>
              </a:rPr>
              <a:t>実 績 報 告 （ 書 類 ２ ）</a:t>
            </a:r>
            <a:endParaRPr kumimoji="1" lang="en-US" altLang="ja-JP" sz="1300" b="1" u="sng" dirty="0">
              <a:solidFill>
                <a:srgbClr val="FF6600"/>
              </a:solidFill>
            </a:endParaRPr>
          </a:p>
          <a:p>
            <a:endParaRPr kumimoji="1" lang="en-US" altLang="ja-JP" sz="400" b="1" dirty="0">
              <a:solidFill>
                <a:srgbClr val="FF6600"/>
              </a:solidFill>
            </a:endParaRPr>
          </a:p>
          <a:p>
            <a:r>
              <a:rPr kumimoji="1" lang="ja-JP" altLang="en-US" sz="1400" b="1" dirty="0">
                <a:solidFill>
                  <a:srgbClr val="FF6600"/>
                </a:solidFill>
              </a:rPr>
              <a:t>　</a:t>
            </a:r>
            <a:r>
              <a:rPr kumimoji="1" lang="ja-JP" altLang="en-US" sz="1100" b="1" dirty="0"/>
              <a:t>剪定作業が終わった後</a:t>
            </a:r>
            <a:r>
              <a:rPr kumimoji="1" lang="ja-JP" altLang="en-US" sz="1100" dirty="0"/>
              <a:t>に、</a:t>
            </a:r>
            <a:r>
              <a:rPr kumimoji="1" lang="ja-JP" altLang="en-US" sz="1100" b="1" dirty="0"/>
              <a:t>１か月以内</a:t>
            </a:r>
            <a:r>
              <a:rPr kumimoji="1" lang="ja-JP" altLang="en-US" sz="1100" dirty="0"/>
              <a:t>に次に掲げる書類をご提出ください。提出いただいた書類</a:t>
            </a:r>
            <a:endParaRPr kumimoji="1" lang="en-US" altLang="ja-JP" sz="1100" dirty="0"/>
          </a:p>
          <a:p>
            <a:r>
              <a:rPr kumimoji="1" lang="ja-JP" altLang="en-US" sz="1100" dirty="0"/>
              <a:t> をもとに、交付額の確定と助成金の支払いを行います。</a:t>
            </a:r>
            <a:endParaRPr kumimoji="1" lang="en-US" altLang="ja-JP" sz="1100" dirty="0"/>
          </a:p>
          <a:p>
            <a:endParaRPr kumimoji="1" lang="en-US" altLang="ja-JP" sz="1000" dirty="0">
              <a:solidFill>
                <a:srgbClr val="FF6600"/>
              </a:solidFill>
            </a:endParaRPr>
          </a:p>
          <a:p>
            <a:r>
              <a:rPr kumimoji="1" lang="en-US" altLang="ja-JP" sz="1200" b="1" dirty="0"/>
              <a:t>【</a:t>
            </a:r>
            <a:r>
              <a:rPr kumimoji="1" lang="ja-JP" altLang="en-US" sz="1200" b="1" dirty="0"/>
              <a:t>提出書類</a:t>
            </a:r>
            <a:r>
              <a:rPr kumimoji="1" lang="en-US" altLang="ja-JP" sz="1200" b="1" dirty="0"/>
              <a:t>】</a:t>
            </a:r>
            <a:r>
              <a:rPr kumimoji="1" lang="ja-JP" altLang="en-US" sz="1200" b="1" dirty="0"/>
              <a:t>　①  保護樹木等の実績報告書</a:t>
            </a:r>
            <a:endParaRPr kumimoji="1" lang="en-US" altLang="ja-JP" sz="1200" b="1" dirty="0"/>
          </a:p>
          <a:p>
            <a:endParaRPr kumimoji="1" lang="en-US" altLang="ja-JP" sz="200" b="1" dirty="0"/>
          </a:p>
          <a:p>
            <a:r>
              <a:rPr kumimoji="1" lang="ja-JP" altLang="en-US" sz="1200" b="1" dirty="0"/>
              <a:t>　　　　　　　②  保護樹木等の補助金交付</a:t>
            </a:r>
            <a:r>
              <a:rPr kumimoji="1" lang="ja-JP" altLang="en-US" sz="1200" b="1" dirty="0" smtClean="0"/>
              <a:t>請求書兼口座振替依頼書</a:t>
            </a:r>
            <a:endParaRPr kumimoji="1" lang="en-US" altLang="ja-JP" sz="1200" b="1" dirty="0"/>
          </a:p>
          <a:p>
            <a:endParaRPr kumimoji="1" lang="en-US" altLang="ja-JP" sz="200" b="1" dirty="0"/>
          </a:p>
          <a:p>
            <a:r>
              <a:rPr kumimoji="1" lang="ja-JP" altLang="en-US" sz="1200" b="1" dirty="0"/>
              <a:t>　　　　　　　</a:t>
            </a:r>
            <a:r>
              <a:rPr kumimoji="1" lang="ja-JP" altLang="en-US" sz="1200" b="1" dirty="0" smtClean="0"/>
              <a:t>③  </a:t>
            </a:r>
            <a:r>
              <a:rPr kumimoji="1" lang="ja-JP" altLang="en-US" sz="1200" b="1" dirty="0"/>
              <a:t>業者発行の「請求書」のコピー</a:t>
            </a:r>
            <a:r>
              <a:rPr kumimoji="1" lang="ja-JP" altLang="en-US" sz="1100" u="sng" dirty="0"/>
              <a:t>（樹木ごとの内訳が分かるもの）</a:t>
            </a:r>
            <a:endParaRPr kumimoji="1" lang="en-US" altLang="ja-JP" sz="1100" u="sng" dirty="0"/>
          </a:p>
          <a:p>
            <a:endParaRPr kumimoji="1" lang="en-US" altLang="ja-JP" sz="200" b="1" dirty="0"/>
          </a:p>
          <a:p>
            <a:r>
              <a:rPr kumimoji="1" lang="ja-JP" altLang="en-US" sz="1200" b="1" dirty="0"/>
              <a:t>　　　　　　　</a:t>
            </a:r>
            <a:r>
              <a:rPr kumimoji="1" lang="ja-JP" altLang="en-US" sz="1200" b="1" dirty="0" smtClean="0"/>
              <a:t>④  </a:t>
            </a:r>
            <a:r>
              <a:rPr kumimoji="1" lang="ja-JP" altLang="en-US" sz="1200" b="1" dirty="0"/>
              <a:t>業者発行の「領収書」のコピー</a:t>
            </a:r>
            <a:r>
              <a:rPr kumimoji="1" lang="ja-JP" altLang="en-US" sz="1100" u="sng" dirty="0"/>
              <a:t>（金融機関の振込み明細書は不可）</a:t>
            </a:r>
            <a:endParaRPr kumimoji="1" lang="en-US" altLang="ja-JP" sz="1100" u="sng" dirty="0"/>
          </a:p>
          <a:p>
            <a:endParaRPr kumimoji="1" lang="en-US" altLang="ja-JP" sz="200" b="1" dirty="0"/>
          </a:p>
          <a:p>
            <a:r>
              <a:rPr kumimoji="1" lang="ja-JP" altLang="en-US" sz="1200" b="1" dirty="0"/>
              <a:t>　　　　　　　</a:t>
            </a:r>
            <a:r>
              <a:rPr kumimoji="1" lang="ja-JP" altLang="en-US" sz="1200" b="1" dirty="0" smtClean="0"/>
              <a:t>⑤  </a:t>
            </a:r>
            <a:r>
              <a:rPr kumimoji="1" lang="ja-JP" altLang="en-US" sz="1200" b="1" dirty="0"/>
              <a:t>剪定前・剪定後のカラー写真</a:t>
            </a:r>
            <a:r>
              <a:rPr kumimoji="1" lang="ja-JP" altLang="en-US" sz="1100" u="sng" dirty="0"/>
              <a:t>（</a:t>
            </a:r>
            <a:r>
              <a:rPr kumimoji="1" lang="ja-JP" altLang="en-US" sz="1100" u="sng" dirty="0" smtClean="0"/>
              <a:t>同じ</a:t>
            </a:r>
            <a:r>
              <a:rPr kumimoji="1" lang="ja-JP" altLang="en-US" sz="1100" u="sng" dirty="0"/>
              <a:t>位置</a:t>
            </a:r>
            <a:r>
              <a:rPr kumimoji="1" lang="ja-JP" altLang="en-US" sz="1100" u="sng" dirty="0" smtClean="0"/>
              <a:t>から撮り、</a:t>
            </a:r>
            <a:r>
              <a:rPr kumimoji="1" lang="ja-JP" altLang="en-US" sz="1100" u="sng" dirty="0"/>
              <a:t>日付がないもの</a:t>
            </a:r>
            <a:r>
              <a:rPr kumimoji="1" lang="ja-JP" altLang="en-US" sz="1100" u="sng" dirty="0" smtClean="0"/>
              <a:t>）</a:t>
            </a:r>
            <a:endParaRPr kumimoji="1" lang="en-US" altLang="ja-JP" sz="1100" u="sng" dirty="0"/>
          </a:p>
          <a:p>
            <a:endParaRPr kumimoji="1" lang="en-US" altLang="ja-JP" sz="600" b="1" dirty="0"/>
          </a:p>
          <a:p>
            <a:r>
              <a:rPr kumimoji="1" lang="en-US" altLang="ja-JP" sz="1200" dirty="0"/>
              <a:t>【 </a:t>
            </a:r>
            <a:r>
              <a:rPr kumimoji="1" lang="ja-JP" altLang="en-US" sz="1200" b="1" spc="300" dirty="0"/>
              <a:t>注意点</a:t>
            </a:r>
            <a:r>
              <a:rPr kumimoji="1" lang="en-US" altLang="ja-JP" sz="1200" b="1" dirty="0"/>
              <a:t>】</a:t>
            </a:r>
            <a:r>
              <a:rPr kumimoji="1" lang="ja-JP" altLang="en-US" sz="1200" b="1" dirty="0"/>
              <a:t>　</a:t>
            </a:r>
            <a:r>
              <a:rPr kumimoji="1" lang="ja-JP" altLang="en-US" sz="1100" dirty="0"/>
              <a:t>・申請される方と補助金を受け取る方が異なる場合、</a:t>
            </a:r>
            <a:r>
              <a:rPr kumimoji="1" lang="ja-JP" altLang="en-US" sz="1200" b="1" dirty="0"/>
              <a:t>委任状</a:t>
            </a:r>
            <a:r>
              <a:rPr kumimoji="1" lang="ja-JP" altLang="en-US" sz="1100" dirty="0"/>
              <a:t>が必要です。</a:t>
            </a:r>
            <a:endParaRPr kumimoji="1" lang="en-US" altLang="ja-JP" sz="1100" dirty="0"/>
          </a:p>
          <a:p>
            <a:endParaRPr kumimoji="1" lang="en-US" altLang="ja-JP" sz="200" dirty="0"/>
          </a:p>
          <a:p>
            <a:r>
              <a:rPr kumimoji="1" lang="ja-JP" altLang="en-US" sz="1200" b="1" dirty="0"/>
              <a:t>　　　　　　　</a:t>
            </a:r>
            <a:endParaRPr kumimoji="1" lang="en-US" altLang="ja-JP" sz="1100" b="1" dirty="0"/>
          </a:p>
        </p:txBody>
      </p:sp>
      <p:sp>
        <p:nvSpPr>
          <p:cNvPr id="12" name="上下矢印 11"/>
          <p:cNvSpPr/>
          <p:nvPr/>
        </p:nvSpPr>
        <p:spPr>
          <a:xfrm rot="5400000">
            <a:off x="3904871" y="2530352"/>
            <a:ext cx="141646" cy="299242"/>
          </a:xfrm>
          <a:prstGeom prst="upDownArrow">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円形吹き出し 4"/>
          <p:cNvSpPr/>
          <p:nvPr/>
        </p:nvSpPr>
        <p:spPr>
          <a:xfrm>
            <a:off x="3532317" y="2857011"/>
            <a:ext cx="937233" cy="348503"/>
          </a:xfrm>
          <a:prstGeom prst="wedgeEllipseCallout">
            <a:avLst>
              <a:gd name="adj1" fmla="val -4327"/>
              <a:gd name="adj2" fmla="val -87240"/>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000" b="1" u="sng" dirty="0" smtClean="0">
                <a:solidFill>
                  <a:schemeClr val="tx1"/>
                </a:solidFill>
              </a:rPr>
              <a:t>１か月</a:t>
            </a:r>
            <a:r>
              <a:rPr kumimoji="1" lang="ja-JP" altLang="en-US" sz="1000" b="1" u="sng" dirty="0">
                <a:solidFill>
                  <a:schemeClr val="tx1"/>
                </a:solidFill>
              </a:rPr>
              <a:t>以内</a:t>
            </a:r>
          </a:p>
        </p:txBody>
      </p:sp>
      <p:sp>
        <p:nvSpPr>
          <p:cNvPr id="8" name="横巻き 7"/>
          <p:cNvSpPr/>
          <p:nvPr/>
        </p:nvSpPr>
        <p:spPr>
          <a:xfrm>
            <a:off x="165172" y="33498"/>
            <a:ext cx="2108009" cy="487110"/>
          </a:xfrm>
          <a:prstGeom prst="horizontalScroll">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HGP創英角ﾎﾟｯﾌﾟ体" panose="040B0A00000000000000" pitchFamily="50" charset="-128"/>
                <a:ea typeface="HGP創英角ﾎﾟｯﾌﾟ体" panose="040B0A00000000000000" pitchFamily="50" charset="-128"/>
              </a:rPr>
              <a:t>助成金の申請方法</a:t>
            </a:r>
          </a:p>
        </p:txBody>
      </p:sp>
      <p:sp>
        <p:nvSpPr>
          <p:cNvPr id="19" name="テキスト ボックス 18"/>
          <p:cNvSpPr txBox="1"/>
          <p:nvPr/>
        </p:nvSpPr>
        <p:spPr>
          <a:xfrm>
            <a:off x="5166115" y="2224853"/>
            <a:ext cx="1137909" cy="261610"/>
          </a:xfrm>
          <a:prstGeom prst="rect">
            <a:avLst/>
          </a:prstGeom>
          <a:noFill/>
        </p:spPr>
        <p:txBody>
          <a:bodyPr wrap="square" rtlCol="0">
            <a:spAutoFit/>
          </a:bodyPr>
          <a:lstStyle/>
          <a:p>
            <a:pPr algn="ctr"/>
            <a:r>
              <a:rPr kumimoji="1" lang="ja-JP" altLang="en-US" sz="1100" dirty="0">
                <a:solidFill>
                  <a:srgbClr val="0070C0"/>
                </a:solidFill>
              </a:rPr>
              <a:t>手続きの流れ</a:t>
            </a:r>
          </a:p>
        </p:txBody>
      </p:sp>
      <p:sp>
        <p:nvSpPr>
          <p:cNvPr id="23" name="テキスト ボックス 22"/>
          <p:cNvSpPr txBox="1"/>
          <p:nvPr/>
        </p:nvSpPr>
        <p:spPr>
          <a:xfrm>
            <a:off x="238515" y="526630"/>
            <a:ext cx="6554196" cy="461665"/>
          </a:xfrm>
          <a:prstGeom prst="rect">
            <a:avLst/>
          </a:prstGeom>
          <a:noFill/>
        </p:spPr>
        <p:txBody>
          <a:bodyPr wrap="square" rtlCol="0">
            <a:spAutoFit/>
          </a:bodyPr>
          <a:lstStyle/>
          <a:p>
            <a:r>
              <a:rPr kumimoji="1" lang="ja-JP" altLang="en-US" sz="1200" dirty="0"/>
              <a:t>　助成金を申請される場合は、</a:t>
            </a:r>
            <a:r>
              <a:rPr kumimoji="1" lang="ja-JP" altLang="en-US" sz="1200" b="1" dirty="0"/>
              <a:t>樹木の剪定作業を</a:t>
            </a:r>
            <a:r>
              <a:rPr kumimoji="1" lang="ja-JP" altLang="en-US" sz="1200" b="1" dirty="0" smtClean="0"/>
              <a:t>行う２週間前まで</a:t>
            </a:r>
            <a:r>
              <a:rPr kumimoji="1" lang="ja-JP" altLang="en-US" sz="1200" dirty="0" smtClean="0"/>
              <a:t>に、必ず</a:t>
            </a:r>
            <a:r>
              <a:rPr kumimoji="1" lang="ja-JP" altLang="en-US" sz="1200" dirty="0"/>
              <a:t>担当までご連絡ください</a:t>
            </a:r>
            <a:r>
              <a:rPr kumimoji="1" lang="ja-JP" altLang="en-US" sz="1200" dirty="0" smtClean="0"/>
              <a:t>。申請</a:t>
            </a:r>
            <a:r>
              <a:rPr kumimoji="1" lang="ja-JP" altLang="en-US" sz="1200" dirty="0"/>
              <a:t>にあたって、書類の</a:t>
            </a:r>
            <a:r>
              <a:rPr kumimoji="1" lang="ja-JP" altLang="en-US" sz="1200" dirty="0" smtClean="0"/>
              <a:t>提出と現地立会が必要</a:t>
            </a:r>
            <a:r>
              <a:rPr kumimoji="1" lang="ja-JP" altLang="en-US" sz="1200" dirty="0"/>
              <a:t>となります。</a:t>
            </a:r>
          </a:p>
        </p:txBody>
      </p:sp>
      <p:sp>
        <p:nvSpPr>
          <p:cNvPr id="24" name="テキスト ボックス 23"/>
          <p:cNvSpPr txBox="1"/>
          <p:nvPr/>
        </p:nvSpPr>
        <p:spPr>
          <a:xfrm>
            <a:off x="2721153" y="9709801"/>
            <a:ext cx="4307081" cy="261610"/>
          </a:xfrm>
          <a:prstGeom prst="rect">
            <a:avLst/>
          </a:prstGeom>
          <a:noFill/>
        </p:spPr>
        <p:txBody>
          <a:bodyPr wrap="square" rtlCol="0">
            <a:spAutoFit/>
          </a:bodyPr>
          <a:lstStyle/>
          <a:p>
            <a:pPr algn="ctr"/>
            <a:r>
              <a:rPr kumimoji="1" lang="ja-JP" altLang="en-US" sz="1100" b="1" dirty="0"/>
              <a:t>担当　文京区土木部みどり公園課緑化係　</a:t>
            </a:r>
            <a:r>
              <a:rPr kumimoji="1" lang="en-US" altLang="ja-JP" sz="1100" b="1" dirty="0"/>
              <a:t>TEL:03-5803-1254</a:t>
            </a:r>
            <a:endParaRPr kumimoji="1" lang="ja-JP" altLang="en-US" sz="1100" b="1" dirty="0"/>
          </a:p>
        </p:txBody>
      </p:sp>
      <p:sp>
        <p:nvSpPr>
          <p:cNvPr id="25" name="テキスト ボックス 24"/>
          <p:cNvSpPr txBox="1"/>
          <p:nvPr/>
        </p:nvSpPr>
        <p:spPr>
          <a:xfrm>
            <a:off x="60758" y="996733"/>
            <a:ext cx="1546789" cy="307777"/>
          </a:xfrm>
          <a:prstGeom prst="rect">
            <a:avLst/>
          </a:prstGeom>
          <a:noFill/>
        </p:spPr>
        <p:txBody>
          <a:bodyPr wrap="square" rtlCol="0">
            <a:spAutoFit/>
          </a:bodyPr>
          <a:lstStyle/>
          <a:p>
            <a:r>
              <a:rPr kumimoji="1" lang="ja-JP" altLang="en-US" sz="1400" b="1" dirty="0">
                <a:solidFill>
                  <a:srgbClr val="0070C0"/>
                </a:solidFill>
              </a:rPr>
              <a:t>◆ 手続きの流れ</a:t>
            </a:r>
            <a:endParaRPr kumimoji="1" lang="en-US" altLang="ja-JP" sz="1400" b="1" dirty="0">
              <a:solidFill>
                <a:srgbClr val="0070C0"/>
              </a:solidFill>
            </a:endParaRPr>
          </a:p>
        </p:txBody>
      </p:sp>
      <p:sp>
        <p:nvSpPr>
          <p:cNvPr id="3" name="テキスト ボックス 2"/>
          <p:cNvSpPr txBox="1"/>
          <p:nvPr/>
        </p:nvSpPr>
        <p:spPr>
          <a:xfrm>
            <a:off x="2178768" y="3108662"/>
            <a:ext cx="415498" cy="1015497"/>
          </a:xfrm>
          <a:prstGeom prst="rect">
            <a:avLst/>
          </a:prstGeom>
          <a:noFill/>
        </p:spPr>
        <p:txBody>
          <a:bodyPr vert="eaVert" wrap="square" lIns="0" tIns="0" rIns="0" bIns="0" rtlCol="0" anchor="ctr" anchorCtr="0">
            <a:spAutoFit/>
          </a:bodyPr>
          <a:lstStyle/>
          <a:p>
            <a:r>
              <a:rPr kumimoji="1" lang="ja-JP" altLang="en-US" sz="900" dirty="0">
                <a:solidFill>
                  <a:schemeClr val="tx1">
                    <a:lumMod val="75000"/>
                    <a:lumOff val="25000"/>
                  </a:schemeClr>
                </a:solidFill>
              </a:rPr>
              <a:t>・補助率の確認</a:t>
            </a:r>
            <a:endParaRPr kumimoji="1" lang="en-US" altLang="ja-JP" sz="900" dirty="0">
              <a:solidFill>
                <a:schemeClr val="tx1">
                  <a:lumMod val="75000"/>
                  <a:lumOff val="25000"/>
                </a:schemeClr>
              </a:solidFill>
            </a:endParaRPr>
          </a:p>
          <a:p>
            <a:r>
              <a:rPr kumimoji="1" lang="ja-JP" altLang="en-US" sz="900" dirty="0">
                <a:solidFill>
                  <a:schemeClr val="tx1">
                    <a:lumMod val="75000"/>
                    <a:lumOff val="25000"/>
                  </a:schemeClr>
                </a:solidFill>
              </a:rPr>
              <a:t>・樹木の状況確認</a:t>
            </a:r>
            <a:endParaRPr kumimoji="1" lang="en-US" altLang="ja-JP" sz="900" dirty="0">
              <a:solidFill>
                <a:schemeClr val="tx1">
                  <a:lumMod val="75000"/>
                  <a:lumOff val="25000"/>
                </a:schemeClr>
              </a:solidFill>
            </a:endParaRPr>
          </a:p>
          <a:p>
            <a:r>
              <a:rPr kumimoji="1" lang="ja-JP" altLang="en-US" sz="900" dirty="0">
                <a:solidFill>
                  <a:schemeClr val="tx1">
                    <a:lumMod val="75000"/>
                    <a:lumOff val="25000"/>
                  </a:schemeClr>
                </a:solidFill>
              </a:rPr>
              <a:t>・直径の計測</a:t>
            </a:r>
            <a:endParaRPr kumimoji="1" lang="en-US" altLang="ja-JP" sz="900" dirty="0">
              <a:solidFill>
                <a:schemeClr val="tx1">
                  <a:lumMod val="75000"/>
                  <a:lumOff val="25000"/>
                </a:schemeClr>
              </a:solidFill>
            </a:endParaRPr>
          </a:p>
        </p:txBody>
      </p:sp>
      <p:sp>
        <p:nvSpPr>
          <p:cNvPr id="16" name="テキスト ボックス 15"/>
          <p:cNvSpPr txBox="1"/>
          <p:nvPr/>
        </p:nvSpPr>
        <p:spPr>
          <a:xfrm>
            <a:off x="3307769" y="3105660"/>
            <a:ext cx="138499" cy="1406770"/>
          </a:xfrm>
          <a:prstGeom prst="rect">
            <a:avLst/>
          </a:prstGeom>
          <a:noFill/>
        </p:spPr>
        <p:txBody>
          <a:bodyPr vert="eaVert" wrap="square" lIns="0" tIns="0" rIns="0" bIns="0" rtlCol="0">
            <a:spAutoFit/>
          </a:bodyPr>
          <a:lstStyle/>
          <a:p>
            <a:r>
              <a:rPr kumimoji="1" lang="ja-JP" altLang="en-US" sz="900" dirty="0">
                <a:solidFill>
                  <a:schemeClr val="tx1">
                    <a:lumMod val="75000"/>
                    <a:lumOff val="25000"/>
                  </a:schemeClr>
                </a:solidFill>
              </a:rPr>
              <a:t>・交付決定通知書の送付</a:t>
            </a:r>
          </a:p>
        </p:txBody>
      </p:sp>
      <p:sp>
        <p:nvSpPr>
          <p:cNvPr id="31" name="テキスト ボックス 30"/>
          <p:cNvSpPr txBox="1"/>
          <p:nvPr/>
        </p:nvSpPr>
        <p:spPr>
          <a:xfrm>
            <a:off x="5583664" y="3105660"/>
            <a:ext cx="138499" cy="1171461"/>
          </a:xfrm>
          <a:prstGeom prst="rect">
            <a:avLst/>
          </a:prstGeom>
          <a:noFill/>
        </p:spPr>
        <p:txBody>
          <a:bodyPr vert="eaVert" wrap="square" lIns="0" tIns="0" rIns="0" bIns="0" rtlCol="0">
            <a:spAutoFit/>
          </a:bodyPr>
          <a:lstStyle/>
          <a:p>
            <a:r>
              <a:rPr kumimoji="1" lang="ja-JP" altLang="en-US" sz="900" dirty="0">
                <a:solidFill>
                  <a:schemeClr val="tx1">
                    <a:lumMod val="75000"/>
                    <a:lumOff val="25000"/>
                  </a:schemeClr>
                </a:solidFill>
              </a:rPr>
              <a:t>・確定通知書の送付</a:t>
            </a:r>
          </a:p>
        </p:txBody>
      </p:sp>
      <p:sp>
        <p:nvSpPr>
          <p:cNvPr id="32" name="テキスト ボックス 31"/>
          <p:cNvSpPr txBox="1"/>
          <p:nvPr/>
        </p:nvSpPr>
        <p:spPr>
          <a:xfrm>
            <a:off x="5001445" y="3105660"/>
            <a:ext cx="138499" cy="1406770"/>
          </a:xfrm>
          <a:prstGeom prst="rect">
            <a:avLst/>
          </a:prstGeom>
          <a:noFill/>
        </p:spPr>
        <p:txBody>
          <a:bodyPr vert="eaVert" wrap="square" lIns="0" tIns="0" rIns="0" bIns="0" rtlCol="0">
            <a:spAutoFit/>
          </a:bodyPr>
          <a:lstStyle/>
          <a:p>
            <a:r>
              <a:rPr kumimoji="1" lang="en-US" altLang="ja-JP" sz="900" dirty="0">
                <a:solidFill>
                  <a:schemeClr val="tx1">
                    <a:lumMod val="75000"/>
                    <a:lumOff val="25000"/>
                  </a:schemeClr>
                </a:solidFill>
              </a:rPr>
              <a:t>※</a:t>
            </a:r>
            <a:r>
              <a:rPr kumimoji="1" lang="ja-JP" altLang="en-US" sz="900" dirty="0">
                <a:solidFill>
                  <a:schemeClr val="tx1">
                    <a:lumMod val="75000"/>
                    <a:lumOff val="25000"/>
                  </a:schemeClr>
                </a:solidFill>
              </a:rPr>
              <a:t>立会いの必要なし</a:t>
            </a:r>
            <a:endParaRPr kumimoji="1" lang="ja-JP" altLang="en-US" sz="1000" dirty="0">
              <a:solidFill>
                <a:schemeClr val="tx1">
                  <a:lumMod val="75000"/>
                  <a:lumOff val="25000"/>
                </a:schemeClr>
              </a:solidFill>
            </a:endParaRPr>
          </a:p>
        </p:txBody>
      </p:sp>
      <p:sp>
        <p:nvSpPr>
          <p:cNvPr id="34" name="テキスト ボックス 33"/>
          <p:cNvSpPr txBox="1"/>
          <p:nvPr/>
        </p:nvSpPr>
        <p:spPr>
          <a:xfrm>
            <a:off x="2639826" y="1441968"/>
            <a:ext cx="415498" cy="1197266"/>
          </a:xfrm>
          <a:prstGeom prst="rect">
            <a:avLst/>
          </a:prstGeom>
          <a:noFill/>
        </p:spPr>
        <p:txBody>
          <a:bodyPr vert="eaVert" wrap="square" lIns="0" tIns="0" rIns="0" bIns="0" rtlCol="0" anchor="ctr">
            <a:spAutoFit/>
          </a:bodyPr>
          <a:lstStyle/>
          <a:p>
            <a:r>
              <a:rPr kumimoji="1" lang="ja-JP" altLang="en-US" sz="900" b="1" dirty="0">
                <a:solidFill>
                  <a:schemeClr val="tx1">
                    <a:lumMod val="85000"/>
                    <a:lumOff val="15000"/>
                  </a:schemeClr>
                </a:solidFill>
              </a:rPr>
              <a:t>・下記資料の提出</a:t>
            </a:r>
            <a:endParaRPr kumimoji="1" lang="en-US" altLang="ja-JP" sz="900" b="1" dirty="0">
              <a:solidFill>
                <a:schemeClr val="tx1">
                  <a:lumMod val="85000"/>
                  <a:lumOff val="15000"/>
                </a:schemeClr>
              </a:solidFill>
            </a:endParaRPr>
          </a:p>
          <a:p>
            <a:r>
              <a:rPr kumimoji="1" lang="ja-JP" altLang="en-US" sz="900" b="1" dirty="0">
                <a:solidFill>
                  <a:schemeClr val="tx1">
                    <a:lumMod val="85000"/>
                    <a:lumOff val="15000"/>
                  </a:schemeClr>
                </a:solidFill>
                <a:latin typeface="HG創英角ｺﾞｼｯｸUB" panose="020B0909000000000000" pitchFamily="49" charset="-128"/>
                <a:ea typeface="HG創英角ｺﾞｼｯｸUB" panose="020B0909000000000000" pitchFamily="49" charset="-128"/>
              </a:rPr>
              <a:t>　　　　</a:t>
            </a:r>
            <a:r>
              <a:rPr kumimoji="1" lang="ja-JP" altLang="en-US" sz="900" dirty="0">
                <a:solidFill>
                  <a:schemeClr val="tx1">
                    <a:lumMod val="85000"/>
                    <a:lumOff val="15000"/>
                  </a:schemeClr>
                </a:solidFill>
                <a:latin typeface="HG創英角ｺﾞｼｯｸUB" panose="020B0909000000000000" pitchFamily="49" charset="-128"/>
                <a:ea typeface="HG創英角ｺﾞｼｯｸUB" panose="020B0909000000000000" pitchFamily="49" charset="-128"/>
              </a:rPr>
              <a:t>（</a:t>
            </a:r>
            <a:r>
              <a:rPr kumimoji="1" lang="ja-JP" altLang="en-US" sz="900" b="1" dirty="0">
                <a:solidFill>
                  <a:schemeClr val="tx1">
                    <a:lumMod val="85000"/>
                    <a:lumOff val="15000"/>
                  </a:schemeClr>
                </a:solidFill>
              </a:rPr>
              <a:t>書類１</a:t>
            </a:r>
            <a:r>
              <a:rPr kumimoji="1" lang="ja-JP" altLang="en-US" sz="900" dirty="0">
                <a:solidFill>
                  <a:schemeClr val="tx1">
                    <a:lumMod val="85000"/>
                    <a:lumOff val="15000"/>
                  </a:schemeClr>
                </a:solidFill>
                <a:latin typeface="HG創英角ｺﾞｼｯｸUB" panose="020B0909000000000000" pitchFamily="49" charset="-128"/>
                <a:ea typeface="HG創英角ｺﾞｼｯｸUB" panose="020B0909000000000000" pitchFamily="49" charset="-128"/>
              </a:rPr>
              <a:t>）</a:t>
            </a:r>
            <a:endParaRPr kumimoji="1" lang="en-US" altLang="ja-JP" sz="900" b="1" dirty="0">
              <a:solidFill>
                <a:schemeClr val="tx1">
                  <a:lumMod val="85000"/>
                  <a:lumOff val="15000"/>
                </a:schemeClr>
              </a:solidFill>
            </a:endParaRPr>
          </a:p>
          <a:p>
            <a:endParaRPr kumimoji="1" lang="en-US" altLang="ja-JP" sz="900" dirty="0">
              <a:solidFill>
                <a:schemeClr val="tx1">
                  <a:lumMod val="85000"/>
                  <a:lumOff val="15000"/>
                </a:schemeClr>
              </a:solidFill>
              <a:latin typeface="HG創英角ｺﾞｼｯｸUB" panose="020B0909000000000000" pitchFamily="49" charset="-128"/>
              <a:ea typeface="HG創英角ｺﾞｼｯｸUB" panose="020B0909000000000000" pitchFamily="49" charset="-128"/>
            </a:endParaRPr>
          </a:p>
        </p:txBody>
      </p:sp>
      <p:sp>
        <p:nvSpPr>
          <p:cNvPr id="27" name="テキスト ボックス 26">
            <a:extLst>
              <a:ext uri="{FF2B5EF4-FFF2-40B4-BE49-F238E27FC236}">
                <a16:creationId xmlns:a16="http://schemas.microsoft.com/office/drawing/2014/main" id="{4B109402-0556-4743-B546-3E5F35B1B703}"/>
              </a:ext>
            </a:extLst>
          </p:cNvPr>
          <p:cNvSpPr txBox="1"/>
          <p:nvPr/>
        </p:nvSpPr>
        <p:spPr>
          <a:xfrm>
            <a:off x="4469286" y="1443639"/>
            <a:ext cx="276999" cy="2014928"/>
          </a:xfrm>
          <a:prstGeom prst="rect">
            <a:avLst/>
          </a:prstGeom>
          <a:noFill/>
        </p:spPr>
        <p:txBody>
          <a:bodyPr vert="eaVert" wrap="square" lIns="0" tIns="0" rIns="0" bIns="0" rtlCol="0">
            <a:spAutoFit/>
          </a:bodyPr>
          <a:lstStyle/>
          <a:p>
            <a:r>
              <a:rPr kumimoji="1" lang="ja-JP" altLang="en-US" sz="900" b="1" dirty="0">
                <a:solidFill>
                  <a:schemeClr val="tx1">
                    <a:lumMod val="85000"/>
                    <a:lumOff val="15000"/>
                  </a:schemeClr>
                </a:solidFill>
              </a:rPr>
              <a:t>・下記資料の提出</a:t>
            </a:r>
            <a:endParaRPr kumimoji="1" lang="en-US" altLang="ja-JP" sz="900" b="1" dirty="0">
              <a:solidFill>
                <a:schemeClr val="tx1">
                  <a:lumMod val="85000"/>
                  <a:lumOff val="15000"/>
                </a:schemeClr>
              </a:solidFill>
            </a:endParaRPr>
          </a:p>
          <a:p>
            <a:r>
              <a:rPr kumimoji="1" lang="ja-JP" altLang="en-US" sz="900" b="1" dirty="0">
                <a:solidFill>
                  <a:schemeClr val="tx1">
                    <a:lumMod val="85000"/>
                    <a:lumOff val="15000"/>
                  </a:schemeClr>
                </a:solidFill>
                <a:latin typeface="HG創英角ｺﾞｼｯｸUB" panose="020B0909000000000000" pitchFamily="49" charset="-128"/>
                <a:ea typeface="HG創英角ｺﾞｼｯｸUB" panose="020B0909000000000000" pitchFamily="49" charset="-128"/>
              </a:rPr>
              <a:t>　　　　</a:t>
            </a:r>
            <a:r>
              <a:rPr kumimoji="1" lang="ja-JP" altLang="en-US" sz="900" dirty="0">
                <a:solidFill>
                  <a:schemeClr val="tx1">
                    <a:lumMod val="85000"/>
                    <a:lumOff val="15000"/>
                  </a:schemeClr>
                </a:solidFill>
                <a:latin typeface="HG創英角ｺﾞｼｯｸUB" panose="020B0909000000000000" pitchFamily="49" charset="-128"/>
                <a:ea typeface="HG創英角ｺﾞｼｯｸUB" panose="020B0909000000000000" pitchFamily="49" charset="-128"/>
              </a:rPr>
              <a:t>（</a:t>
            </a:r>
            <a:r>
              <a:rPr kumimoji="1" lang="ja-JP" altLang="en-US" sz="900" b="1" dirty="0">
                <a:solidFill>
                  <a:schemeClr val="tx1">
                    <a:lumMod val="85000"/>
                    <a:lumOff val="15000"/>
                  </a:schemeClr>
                </a:solidFill>
              </a:rPr>
              <a:t>書類２</a:t>
            </a:r>
            <a:r>
              <a:rPr kumimoji="1" lang="ja-JP" altLang="en-US" sz="900" dirty="0">
                <a:solidFill>
                  <a:schemeClr val="tx1">
                    <a:lumMod val="85000"/>
                    <a:lumOff val="15000"/>
                  </a:schemeClr>
                </a:solidFill>
                <a:latin typeface="HG創英角ｺﾞｼｯｸUB" panose="020B0909000000000000" pitchFamily="49" charset="-128"/>
                <a:ea typeface="HG創英角ｺﾞｼｯｸUB" panose="020B0909000000000000" pitchFamily="49" charset="-128"/>
              </a:rPr>
              <a:t>）</a:t>
            </a:r>
            <a:endParaRPr kumimoji="1" lang="en-US" altLang="ja-JP" sz="900" dirty="0">
              <a:solidFill>
                <a:schemeClr val="tx1">
                  <a:lumMod val="85000"/>
                  <a:lumOff val="15000"/>
                </a:schemeClr>
              </a:solidFill>
              <a:latin typeface="HG創英角ｺﾞｼｯｸUB" panose="020B0909000000000000" pitchFamily="49" charset="-128"/>
              <a:ea typeface="HG創英角ｺﾞｼｯｸUB" panose="020B0909000000000000" pitchFamily="49" charset="-128"/>
            </a:endParaRPr>
          </a:p>
        </p:txBody>
      </p:sp>
      <p:sp>
        <p:nvSpPr>
          <p:cNvPr id="4" name="テキスト ボックス 3">
            <a:extLst>
              <a:ext uri="{FF2B5EF4-FFF2-40B4-BE49-F238E27FC236}">
                <a16:creationId xmlns:a16="http://schemas.microsoft.com/office/drawing/2014/main" id="{E5C612ED-3F13-407D-8741-B2A3A3B8F128}"/>
              </a:ext>
            </a:extLst>
          </p:cNvPr>
          <p:cNvSpPr txBox="1"/>
          <p:nvPr/>
        </p:nvSpPr>
        <p:spPr>
          <a:xfrm>
            <a:off x="60758" y="4399480"/>
            <a:ext cx="1620363" cy="307777"/>
          </a:xfrm>
          <a:prstGeom prst="rect">
            <a:avLst/>
          </a:prstGeom>
          <a:noFill/>
        </p:spPr>
        <p:txBody>
          <a:bodyPr wrap="square" rtlCol="0">
            <a:spAutoFit/>
          </a:bodyPr>
          <a:lstStyle/>
          <a:p>
            <a:r>
              <a:rPr kumimoji="1" lang="ja-JP" altLang="en-US" sz="1400" b="1" dirty="0">
                <a:solidFill>
                  <a:srgbClr val="0070C0"/>
                </a:solidFill>
              </a:rPr>
              <a:t>◆ 必要な書類</a:t>
            </a:r>
          </a:p>
        </p:txBody>
      </p:sp>
      <p:sp>
        <p:nvSpPr>
          <p:cNvPr id="26" name="四角形: 角を丸くする 25">
            <a:extLst>
              <a:ext uri="{FF2B5EF4-FFF2-40B4-BE49-F238E27FC236}">
                <a16:creationId xmlns:a16="http://schemas.microsoft.com/office/drawing/2014/main" id="{17A56454-22C4-43A2-8186-DF6A449660B0}"/>
              </a:ext>
            </a:extLst>
          </p:cNvPr>
          <p:cNvSpPr/>
          <p:nvPr/>
        </p:nvSpPr>
        <p:spPr>
          <a:xfrm>
            <a:off x="285421" y="4773805"/>
            <a:ext cx="6483836" cy="2099034"/>
          </a:xfrm>
          <a:prstGeom prst="roundRect">
            <a:avLst>
              <a:gd name="adj" fmla="val 6318"/>
            </a:avLst>
          </a:prstGeom>
          <a:solidFill>
            <a:srgbClr val="FF6600">
              <a:alpha val="10000"/>
            </a:srgbClr>
          </a:solidFill>
          <a:ln w="38100" cmpd="dbl">
            <a:solidFill>
              <a:srgbClr val="FF6600">
                <a:alpha val="7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a:extLst>
              <a:ext uri="{FF2B5EF4-FFF2-40B4-BE49-F238E27FC236}">
                <a16:creationId xmlns:a16="http://schemas.microsoft.com/office/drawing/2014/main" id="{39F88695-1622-4F78-A3DD-612A629DCD7A}"/>
              </a:ext>
            </a:extLst>
          </p:cNvPr>
          <p:cNvSpPr txBox="1"/>
          <p:nvPr/>
        </p:nvSpPr>
        <p:spPr>
          <a:xfrm>
            <a:off x="326501" y="4808091"/>
            <a:ext cx="6507289" cy="2000548"/>
          </a:xfrm>
          <a:prstGeom prst="rect">
            <a:avLst/>
          </a:prstGeom>
          <a:noFill/>
        </p:spPr>
        <p:txBody>
          <a:bodyPr wrap="square" rtlCol="0">
            <a:spAutoFit/>
          </a:bodyPr>
          <a:lstStyle/>
          <a:p>
            <a:r>
              <a:rPr kumimoji="1" lang="ja-JP" altLang="en-US" sz="1300" b="1" u="sng" dirty="0">
                <a:solidFill>
                  <a:srgbClr val="FF6600"/>
                </a:solidFill>
              </a:rPr>
              <a:t>交 付 申 請 （ 書 類 １ ）</a:t>
            </a:r>
            <a:endParaRPr kumimoji="1" lang="en-US" altLang="ja-JP" sz="1300" b="1" u="sng" dirty="0">
              <a:solidFill>
                <a:srgbClr val="FF6600"/>
              </a:solidFill>
            </a:endParaRPr>
          </a:p>
          <a:p>
            <a:endParaRPr kumimoji="1" lang="en-US" altLang="ja-JP" sz="400" b="1" dirty="0">
              <a:solidFill>
                <a:srgbClr val="FF6600"/>
              </a:solidFill>
            </a:endParaRPr>
          </a:p>
          <a:p>
            <a:r>
              <a:rPr kumimoji="1" lang="ja-JP" altLang="en-US" sz="1400" dirty="0">
                <a:solidFill>
                  <a:srgbClr val="FF6600"/>
                </a:solidFill>
              </a:rPr>
              <a:t>　</a:t>
            </a:r>
            <a:r>
              <a:rPr kumimoji="1" lang="ja-JP" altLang="en-US" sz="1100" b="1" dirty="0"/>
              <a:t>剪定作業を行う前</a:t>
            </a:r>
            <a:r>
              <a:rPr kumimoji="1" lang="ja-JP" altLang="en-US" sz="1100" dirty="0"/>
              <a:t>に、次に掲げる書類をご提出ください。提出いただいた書類をもとに、交付の </a:t>
            </a:r>
            <a:endParaRPr kumimoji="1" lang="en-US" altLang="ja-JP" sz="1100" dirty="0"/>
          </a:p>
          <a:p>
            <a:r>
              <a:rPr kumimoji="1" lang="en-US" altLang="ja-JP" sz="1100" dirty="0"/>
              <a:t> </a:t>
            </a:r>
            <a:r>
              <a:rPr kumimoji="1" lang="ja-JP" altLang="en-US" sz="1100" dirty="0"/>
              <a:t>決定を行います。</a:t>
            </a:r>
            <a:endParaRPr kumimoji="1" lang="en-US" altLang="ja-JP" sz="1100" dirty="0"/>
          </a:p>
          <a:p>
            <a:endParaRPr kumimoji="1" lang="en-US" altLang="ja-JP" sz="1000" dirty="0">
              <a:solidFill>
                <a:srgbClr val="FF6600"/>
              </a:solidFill>
            </a:endParaRPr>
          </a:p>
          <a:p>
            <a:r>
              <a:rPr kumimoji="1" lang="en-US" altLang="ja-JP" sz="1200" b="1" dirty="0"/>
              <a:t>【</a:t>
            </a:r>
            <a:r>
              <a:rPr kumimoji="1" lang="ja-JP" altLang="en-US" sz="1200" b="1" dirty="0"/>
              <a:t>提出書類</a:t>
            </a:r>
            <a:r>
              <a:rPr kumimoji="1" lang="en-US" altLang="ja-JP" sz="1200" b="1" dirty="0"/>
              <a:t>】</a:t>
            </a:r>
            <a:r>
              <a:rPr kumimoji="1" lang="ja-JP" altLang="en-US" sz="1200" b="1" dirty="0"/>
              <a:t>　①  保護樹木等の補助金交付申請書</a:t>
            </a:r>
            <a:endParaRPr kumimoji="1" lang="en-US" altLang="ja-JP" sz="1200" b="1" dirty="0"/>
          </a:p>
          <a:p>
            <a:endParaRPr kumimoji="1" lang="en-US" altLang="ja-JP" sz="200" b="1" dirty="0"/>
          </a:p>
          <a:p>
            <a:r>
              <a:rPr kumimoji="1" lang="ja-JP" altLang="en-US" sz="1200" b="1" dirty="0"/>
              <a:t>　　　　　　　②  業者発行の「見積書」のコピー</a:t>
            </a:r>
            <a:r>
              <a:rPr kumimoji="1" lang="ja-JP" altLang="en-US" sz="1100" dirty="0"/>
              <a:t>（樹木ごとの内訳が分かるもの）</a:t>
            </a:r>
            <a:endParaRPr kumimoji="1" lang="en-US" altLang="ja-JP" sz="1100" dirty="0"/>
          </a:p>
          <a:p>
            <a:endParaRPr kumimoji="1" lang="en-US" altLang="ja-JP" sz="800" b="1" dirty="0"/>
          </a:p>
          <a:p>
            <a:r>
              <a:rPr kumimoji="1" lang="en-US" altLang="ja-JP" sz="1200" dirty="0"/>
              <a:t>【 </a:t>
            </a:r>
            <a:r>
              <a:rPr kumimoji="1" lang="ja-JP" altLang="en-US" sz="1200" b="1" spc="300" dirty="0"/>
              <a:t>注意点</a:t>
            </a:r>
            <a:r>
              <a:rPr kumimoji="1" lang="en-US" altLang="ja-JP" sz="1200" b="1" dirty="0"/>
              <a:t>】</a:t>
            </a:r>
            <a:r>
              <a:rPr kumimoji="1" lang="ja-JP" altLang="en-US" sz="1200" b="1" dirty="0"/>
              <a:t>　</a:t>
            </a:r>
            <a:r>
              <a:rPr kumimoji="1" lang="ja-JP" altLang="en-US" sz="1100" dirty="0"/>
              <a:t>・現地立会いで樹木の直径変更があった場合、あわせて</a:t>
            </a:r>
            <a:r>
              <a:rPr kumimoji="1" lang="ja-JP" altLang="en-US" sz="1200" b="1" dirty="0"/>
              <a:t>保護指定申請書</a:t>
            </a:r>
            <a:r>
              <a:rPr kumimoji="1" lang="ja-JP" altLang="en-US" sz="1100" dirty="0"/>
              <a:t>の提出が</a:t>
            </a:r>
            <a:endParaRPr kumimoji="1" lang="en-US" altLang="ja-JP" sz="1100" dirty="0"/>
          </a:p>
          <a:p>
            <a:r>
              <a:rPr kumimoji="1" lang="ja-JP" altLang="en-US" sz="1100" dirty="0"/>
              <a:t>　　　　　　　　   必要です。</a:t>
            </a:r>
            <a:endParaRPr kumimoji="1" lang="en-US" altLang="ja-JP" sz="1100" dirty="0"/>
          </a:p>
          <a:p>
            <a:endParaRPr kumimoji="1" lang="en-US" altLang="ja-JP" sz="200" dirty="0"/>
          </a:p>
          <a:p>
            <a:endParaRPr kumimoji="1" lang="en-US" altLang="ja-JP" sz="200" dirty="0"/>
          </a:p>
          <a:p>
            <a:r>
              <a:rPr kumimoji="1" lang="ja-JP" altLang="en-US" sz="1100" dirty="0"/>
              <a:t>　　　　　　　   ・剪定後の実績報告の際、</a:t>
            </a:r>
            <a:r>
              <a:rPr kumimoji="1" lang="ja-JP" altLang="en-US" sz="1200" b="1" dirty="0"/>
              <a:t>剪定前の写真</a:t>
            </a:r>
            <a:r>
              <a:rPr kumimoji="1" lang="ja-JP" altLang="en-US" sz="1100" dirty="0"/>
              <a:t>が必要となります。</a:t>
            </a:r>
            <a:endParaRPr kumimoji="1" lang="en-US" altLang="ja-JP" sz="1100" dirty="0"/>
          </a:p>
        </p:txBody>
      </p:sp>
      <p:cxnSp>
        <p:nvCxnSpPr>
          <p:cNvPr id="30" name="直線コネクタ 29"/>
          <p:cNvCxnSpPr/>
          <p:nvPr/>
        </p:nvCxnSpPr>
        <p:spPr>
          <a:xfrm flipV="1">
            <a:off x="153220" y="1232704"/>
            <a:ext cx="6616037" cy="19395"/>
          </a:xfrm>
          <a:prstGeom prst="line">
            <a:avLst/>
          </a:prstGeom>
          <a:ln w="63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flipV="1">
            <a:off x="153220" y="4691359"/>
            <a:ext cx="6616037" cy="6545"/>
          </a:xfrm>
          <a:prstGeom prst="line">
            <a:avLst/>
          </a:prstGeom>
          <a:ln w="6350">
            <a:solidFill>
              <a:srgbClr val="0070C0"/>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382191" y="9252664"/>
            <a:ext cx="6395907" cy="430887"/>
          </a:xfrm>
          <a:prstGeom prst="rect">
            <a:avLst/>
          </a:prstGeom>
          <a:noFill/>
        </p:spPr>
        <p:txBody>
          <a:bodyPr wrap="square" rtlCol="0">
            <a:spAutoFit/>
          </a:bodyPr>
          <a:lstStyle/>
          <a:p>
            <a:pPr lvl="0"/>
            <a:r>
              <a:rPr kumimoji="1" lang="ja-JP" altLang="en-US" sz="1050" dirty="0">
                <a:solidFill>
                  <a:prstClr val="black"/>
                </a:solidFill>
              </a:rPr>
              <a:t>◎ </a:t>
            </a:r>
            <a:r>
              <a:rPr kumimoji="1" lang="ja-JP" altLang="en-US" sz="1050" b="1" dirty="0">
                <a:solidFill>
                  <a:prstClr val="black"/>
                </a:solidFill>
              </a:rPr>
              <a:t>書類は、郵送または持参により提出してください。</a:t>
            </a:r>
            <a:endParaRPr kumimoji="1" lang="en-US" altLang="ja-JP" sz="1050" b="1" dirty="0">
              <a:solidFill>
                <a:prstClr val="black"/>
              </a:solidFill>
            </a:endParaRPr>
          </a:p>
          <a:p>
            <a:pPr lvl="0"/>
            <a:r>
              <a:rPr kumimoji="1" lang="ja-JP" altLang="en-US" sz="1050" b="1" dirty="0">
                <a:solidFill>
                  <a:prstClr val="black"/>
                </a:solidFill>
              </a:rPr>
              <a:t>　 また、書類に不備等がある場合、書き直しをして頂く場合がありますのでご了承下さい。</a:t>
            </a:r>
            <a:endParaRPr kumimoji="1" lang="en-US" altLang="ja-JP" sz="1050" b="1" dirty="0">
              <a:solidFill>
                <a:prstClr val="black"/>
              </a:solidFill>
            </a:endParaRPr>
          </a:p>
        </p:txBody>
      </p:sp>
    </p:spTree>
    <p:extLst>
      <p:ext uri="{BB962C8B-B14F-4D97-AF65-F5344CB8AC3E}">
        <p14:creationId xmlns:p14="http://schemas.microsoft.com/office/powerpoint/2010/main" val="189639631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1009</TotalTime>
  <Words>1134</Words>
  <Application>Microsoft Office PowerPoint</Application>
  <PresentationFormat>A4 210 x 297 mm</PresentationFormat>
  <Paragraphs>122</Paragraphs>
  <Slides>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HGP創英角ﾎﾟｯﾌﾟ体</vt:lpstr>
      <vt:lpstr>HGS創英角ﾎﾟｯﾌﾟ体</vt:lpstr>
      <vt:lpstr>HG創英角ｺﾞｼｯｸUB</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高澤 優太</dc:creator>
  <cp:lastModifiedBy>廣瀨 遼太郎</cp:lastModifiedBy>
  <cp:revision>73</cp:revision>
  <cp:lastPrinted>2025-04-09T07:06:14Z</cp:lastPrinted>
  <dcterms:modified xsi:type="dcterms:W3CDTF">2025-04-11T01:50:55Z</dcterms:modified>
</cp:coreProperties>
</file>