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CC"/>
    <a:srgbClr val="000099"/>
    <a:srgbClr val="00CC00"/>
    <a:srgbClr val="66FF66"/>
    <a:srgbClr val="66FF33"/>
    <a:srgbClr val="FF3300"/>
    <a:srgbClr val="41719C"/>
    <a:srgbClr val="339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46" autoAdjust="0"/>
    <p:restoredTop sz="94660"/>
  </p:normalViewPr>
  <p:slideViewPr>
    <p:cSldViewPr snapToGrid="0">
      <p:cViewPr varScale="1">
        <p:scale>
          <a:sx n="65" d="100"/>
          <a:sy n="65" d="100"/>
        </p:scale>
        <p:origin x="1565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32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37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108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697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27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0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49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094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551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01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945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DB5BB-06E6-4C8D-A5E1-383053D67107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B3DFA-6B02-41D0-B232-4612DDC76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94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1415441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b="1" dirty="0" smtClean="0"/>
              <a:t>Google Fit</a:t>
            </a:r>
            <a:r>
              <a:rPr kumimoji="1" lang="ja-JP" altLang="en-US" sz="2800" b="1" dirty="0" smtClean="0"/>
              <a:t>とヘルスコネクトの連携</a:t>
            </a:r>
            <a:endParaRPr kumimoji="1" lang="ja-JP" altLang="en-US" sz="2800" b="1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777E8E9-CB68-8E8E-081A-98CD3F83C3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93" y="1606409"/>
            <a:ext cx="1720871" cy="3631242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327983" y="1820049"/>
            <a:ext cx="48301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000099"/>
                </a:solidFill>
              </a:rPr>
              <a:t>①「</a:t>
            </a:r>
            <a:r>
              <a:rPr kumimoji="1" lang="en-US" altLang="ja-JP" sz="2400" b="1" dirty="0" smtClean="0">
                <a:solidFill>
                  <a:srgbClr val="000099"/>
                </a:solidFill>
              </a:rPr>
              <a:t>Google Fit</a:t>
            </a:r>
            <a:r>
              <a:rPr kumimoji="1" lang="ja-JP" altLang="en-US" sz="2400" b="1" dirty="0" smtClean="0">
                <a:solidFill>
                  <a:srgbClr val="000099"/>
                </a:solidFill>
              </a:rPr>
              <a:t>」と</a:t>
            </a:r>
            <a:endParaRPr kumimoji="1" lang="en-US" altLang="ja-JP" sz="2400" b="1" dirty="0" smtClean="0">
              <a:solidFill>
                <a:srgbClr val="000099"/>
              </a:solidFill>
            </a:endParaRPr>
          </a:p>
          <a:p>
            <a:r>
              <a:rPr kumimoji="1" lang="ja-JP" altLang="en-US" sz="2400" b="1" dirty="0" smtClean="0">
                <a:solidFill>
                  <a:srgbClr val="000099"/>
                </a:solidFill>
              </a:rPr>
              <a:t>「ヘルスコネクト」を連携する</a:t>
            </a:r>
            <a:endParaRPr kumimoji="1" lang="ja-JP" altLang="en-US" sz="2400" b="1" dirty="0">
              <a:solidFill>
                <a:srgbClr val="000099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57200" y="1005030"/>
            <a:ext cx="640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 smtClean="0">
                <a:solidFill>
                  <a:schemeClr val="bg1"/>
                </a:solidFill>
              </a:rPr>
              <a:t>※</a:t>
            </a:r>
            <a:r>
              <a:rPr kumimoji="1" lang="ja-JP" altLang="en-US" sz="1400" b="1" dirty="0" smtClean="0">
                <a:solidFill>
                  <a:schemeClr val="bg1"/>
                </a:solidFill>
              </a:rPr>
              <a:t>端末によって、画面、文言等が異なる場合がございます。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267319" y="7608888"/>
            <a:ext cx="4290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）「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Fit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とヘルスコネクトを同期する」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にある「設定」をタップする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楕円 9"/>
          <p:cNvSpPr/>
          <p:nvPr/>
        </p:nvSpPr>
        <p:spPr>
          <a:xfrm>
            <a:off x="200693" y="4147457"/>
            <a:ext cx="637507" cy="41645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EAE741FA-AC7A-57FC-F02B-7A4E6017F60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5951" r="137"/>
          <a:stretch/>
        </p:blipFill>
        <p:spPr>
          <a:xfrm>
            <a:off x="171378" y="5800370"/>
            <a:ext cx="1924563" cy="3844785"/>
          </a:xfrm>
          <a:prstGeom prst="rect">
            <a:avLst/>
          </a:prstGeom>
        </p:spPr>
      </p:pic>
      <p:sp>
        <p:nvSpPr>
          <p:cNvPr id="12" name="楕円 11"/>
          <p:cNvSpPr/>
          <p:nvPr/>
        </p:nvSpPr>
        <p:spPr>
          <a:xfrm>
            <a:off x="1409821" y="8864193"/>
            <a:ext cx="686120" cy="536423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66972" y="3731958"/>
            <a:ext cx="44914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）「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Google Fit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」をタップして開き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赤丸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で囲った部分をタップする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114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DF44AC2-F341-9267-F277-252E077876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527405"/>
            <a:ext cx="1989965" cy="421387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6861F8C-4F94-4505-2738-BF247FC48F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19" y="5324308"/>
            <a:ext cx="2000509" cy="4213871"/>
          </a:xfrm>
          <a:prstGeom prst="rect">
            <a:avLst/>
          </a:prstGeom>
        </p:spPr>
      </p:pic>
      <p:sp>
        <p:nvSpPr>
          <p:cNvPr id="7" name="楕円 6"/>
          <p:cNvSpPr/>
          <p:nvPr/>
        </p:nvSpPr>
        <p:spPr>
          <a:xfrm>
            <a:off x="1702621" y="4159408"/>
            <a:ext cx="637507" cy="41645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/>
          <p:cNvSpPr/>
          <p:nvPr/>
        </p:nvSpPr>
        <p:spPr>
          <a:xfrm>
            <a:off x="1619612" y="8908959"/>
            <a:ext cx="633732" cy="430983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461452" y="1680341"/>
            <a:ext cx="43965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）「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Fit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にフィットとウェルネスに関するデータへのアクセスを許可しますか？」にある「許可する」をタップする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61452" y="5497285"/>
            <a:ext cx="439654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Fit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にヘルスコネクトへのアクセスを許可する。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様々なデータについてヘルスコネクトへのアクセスを許可してください。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「文京健康アプリ</a:t>
            </a:r>
            <a:r>
              <a:rPr kumimoji="1" lang="ja-JP" altLang="en-US" sz="1600" b="1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ふ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ー</a:t>
            </a:r>
            <a:r>
              <a:rPr kumimoji="1" lang="ja-JP" altLang="en-US" sz="1600" b="1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み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ー」では「歩数」の情報を取得するので左の様に「歩数」の連携が必要です。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必要な部分を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On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にして「許可する」をタップしてください。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928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DF5900C-8220-CE76-7507-CEFD42E30B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90" y="160327"/>
            <a:ext cx="2000509" cy="4228754"/>
          </a:xfrm>
          <a:prstGeom prst="rect">
            <a:avLst/>
          </a:prstGeom>
        </p:spPr>
      </p:pic>
      <p:sp>
        <p:nvSpPr>
          <p:cNvPr id="6" name="楕円 5"/>
          <p:cNvSpPr/>
          <p:nvPr/>
        </p:nvSpPr>
        <p:spPr>
          <a:xfrm>
            <a:off x="1195290" y="3680437"/>
            <a:ext cx="637507" cy="41645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20204" y="732516"/>
            <a:ext cx="42377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）「接続完了」がでたら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「完了」をタップして終了する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37995" y="5140314"/>
            <a:ext cx="6237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 smtClean="0">
                <a:solidFill>
                  <a:srgbClr val="000099"/>
                </a:solidFill>
              </a:rPr>
              <a:t>Google Fit</a:t>
            </a:r>
            <a:r>
              <a:rPr kumimoji="1" lang="ja-JP" altLang="en-US" sz="2000" b="1" dirty="0" smtClean="0">
                <a:solidFill>
                  <a:srgbClr val="000099"/>
                </a:solidFill>
              </a:rPr>
              <a:t>とヘルスコネクトの連携は完了となります。</a:t>
            </a:r>
            <a:endParaRPr kumimoji="1" lang="ja-JP" altLang="en-US" sz="20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49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205</Words>
  <Application>Microsoft Office PowerPoint</Application>
  <PresentationFormat>A4 210 x 297 mm</PresentationFormat>
  <Paragraphs>18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内田 絵理</dc:creator>
  <cp:lastModifiedBy>内田 絵理</cp:lastModifiedBy>
  <cp:revision>21</cp:revision>
  <dcterms:created xsi:type="dcterms:W3CDTF">2025-07-02T07:32:34Z</dcterms:created>
  <dcterms:modified xsi:type="dcterms:W3CDTF">2025-10-22T01:02:44Z</dcterms:modified>
</cp:coreProperties>
</file>