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FF"/>
    <a:srgbClr val="FFFFCC"/>
    <a:srgbClr val="000099"/>
    <a:srgbClr val="00CC00"/>
    <a:srgbClr val="66FF66"/>
    <a:srgbClr val="66FF33"/>
    <a:srgbClr val="FF3300"/>
    <a:srgbClr val="41719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B5BB-06E6-4C8D-A5E1-383053D67107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3DFA-6B02-41D0-B232-4612DDC76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32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B5BB-06E6-4C8D-A5E1-383053D67107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3DFA-6B02-41D0-B232-4612DDC76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37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B5BB-06E6-4C8D-A5E1-383053D67107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3DFA-6B02-41D0-B232-4612DDC76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10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B5BB-06E6-4C8D-A5E1-383053D67107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3DFA-6B02-41D0-B232-4612DDC76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69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B5BB-06E6-4C8D-A5E1-383053D67107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3DFA-6B02-41D0-B232-4612DDC76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27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B5BB-06E6-4C8D-A5E1-383053D67107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3DFA-6B02-41D0-B232-4612DDC76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0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B5BB-06E6-4C8D-A5E1-383053D67107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3DFA-6B02-41D0-B232-4612DDC76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49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B5BB-06E6-4C8D-A5E1-383053D67107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3DFA-6B02-41D0-B232-4612DDC76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09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B5BB-06E6-4C8D-A5E1-383053D67107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3DFA-6B02-41D0-B232-4612DDC76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55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B5BB-06E6-4C8D-A5E1-383053D67107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3DFA-6B02-41D0-B232-4612DDC76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01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B5BB-06E6-4C8D-A5E1-383053D67107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3DFA-6B02-41D0-B232-4612DDC76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94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DB5BB-06E6-4C8D-A5E1-383053D67107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B3DFA-6B02-41D0-B232-4612DDC76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94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6858000" cy="1415441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ヘルスコネクト連携のための事前準備</a:t>
            </a:r>
            <a:endParaRPr kumimoji="1" lang="ja-JP" altLang="en-US" sz="2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8203" y="162838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33CC"/>
                </a:solidFill>
              </a:rPr>
              <a:t>※</a:t>
            </a:r>
            <a:r>
              <a:rPr kumimoji="1" lang="ja-JP" altLang="en-US" b="1" dirty="0" smtClean="0">
                <a:solidFill>
                  <a:srgbClr val="0033CC"/>
                </a:solidFill>
              </a:rPr>
              <a:t>端末によって、画面、文言等が異なる場合がございます。</a:t>
            </a:r>
            <a:endParaRPr kumimoji="1" lang="ja-JP" altLang="en-US" b="1" dirty="0">
              <a:solidFill>
                <a:srgbClr val="0033CC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F9C4C1-C83E-BD96-E166-66343D367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4" t="60871" r="20422" b="27070"/>
          <a:stretch/>
        </p:blipFill>
        <p:spPr>
          <a:xfrm>
            <a:off x="4608444" y="3163151"/>
            <a:ext cx="1582490" cy="1891431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8" name="正方形/長方形 7"/>
          <p:cNvSpPr/>
          <p:nvPr/>
        </p:nvSpPr>
        <p:spPr>
          <a:xfrm>
            <a:off x="545433" y="2210659"/>
            <a:ext cx="5502442" cy="628794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8415" y="2294223"/>
            <a:ext cx="56364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事前準備</a:t>
            </a:r>
            <a:r>
              <a:rPr lang="en-US" altLang="ja-JP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1】Google</a:t>
            </a:r>
            <a:r>
              <a:rPr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ja-JP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Fit</a:t>
            </a:r>
            <a:r>
              <a:rPr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のダウンロード</a:t>
            </a:r>
            <a:endParaRPr lang="ja-JP" altLang="en-US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2210" y="3148221"/>
            <a:ext cx="3882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0099"/>
                </a:solidFill>
              </a:rPr>
              <a:t>①スマホ内に</a:t>
            </a:r>
            <a:r>
              <a:rPr kumimoji="1" lang="en-US" altLang="ja-JP" sz="2400" b="1" dirty="0" smtClean="0">
                <a:solidFill>
                  <a:srgbClr val="000099"/>
                </a:solidFill>
              </a:rPr>
              <a:t>Google Fit</a:t>
            </a:r>
            <a:r>
              <a:rPr kumimoji="1" lang="ja-JP" altLang="en-US" sz="2400" b="1" dirty="0" smtClean="0">
                <a:solidFill>
                  <a:srgbClr val="000099"/>
                </a:solidFill>
              </a:rPr>
              <a:t>がインストールされているかご確認ください。⇒</a:t>
            </a:r>
            <a:endParaRPr kumimoji="1" lang="ja-JP" altLang="en-US" sz="2400" b="1" dirty="0">
              <a:solidFill>
                <a:srgbClr val="000099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D97237A-EF14-F557-CDE2-1E792CB2C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7" t="27740" r="35799" b="58251"/>
          <a:stretch/>
        </p:blipFill>
        <p:spPr>
          <a:xfrm>
            <a:off x="545433" y="5713946"/>
            <a:ext cx="1281953" cy="140745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473586" y="4633565"/>
            <a:ext cx="388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000099"/>
                </a:solidFill>
              </a:rPr>
              <a:t>スマートフォンの画面上に見つからない場合は「</a:t>
            </a:r>
            <a:r>
              <a:rPr kumimoji="1" lang="en-US" altLang="ja-JP" sz="1600" b="1" dirty="0" smtClean="0">
                <a:solidFill>
                  <a:srgbClr val="000099"/>
                </a:solidFill>
              </a:rPr>
              <a:t>Google Play</a:t>
            </a:r>
            <a:r>
              <a:rPr kumimoji="1" lang="ja-JP" altLang="en-US" sz="1600" b="1" dirty="0" smtClean="0">
                <a:solidFill>
                  <a:srgbClr val="000099"/>
                </a:solidFill>
              </a:rPr>
              <a:t>」で確認ができます。</a:t>
            </a:r>
            <a:endParaRPr kumimoji="1" lang="ja-JP" altLang="en-US" sz="1600" b="1" dirty="0">
              <a:solidFill>
                <a:srgbClr val="000099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51529" y="5638954"/>
            <a:ext cx="4587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0099"/>
                </a:solidFill>
              </a:rPr>
              <a:t>②画面上にある「</a:t>
            </a:r>
            <a:r>
              <a:rPr kumimoji="1" lang="en-US" altLang="ja-JP" sz="2400" b="1" dirty="0" smtClean="0">
                <a:solidFill>
                  <a:srgbClr val="000099"/>
                </a:solidFill>
              </a:rPr>
              <a:t>Google Play</a:t>
            </a:r>
            <a:r>
              <a:rPr kumimoji="1" lang="ja-JP" altLang="en-US" sz="2400" b="1" dirty="0" smtClean="0">
                <a:solidFill>
                  <a:srgbClr val="000099"/>
                </a:solidFill>
              </a:rPr>
              <a:t>」</a:t>
            </a:r>
            <a:endParaRPr kumimoji="1" lang="en-US" altLang="ja-JP" sz="2400" b="1" dirty="0" smtClean="0">
              <a:solidFill>
                <a:srgbClr val="000099"/>
              </a:solidFill>
            </a:endParaRPr>
          </a:p>
          <a:p>
            <a:r>
              <a:rPr kumimoji="1" lang="ja-JP" altLang="en-US" sz="2400" b="1" dirty="0" smtClean="0">
                <a:solidFill>
                  <a:srgbClr val="000099"/>
                </a:solidFill>
              </a:rPr>
              <a:t>から</a:t>
            </a:r>
            <a:r>
              <a:rPr kumimoji="1" lang="en-US" altLang="ja-JP" sz="2400" b="1" dirty="0" smtClean="0">
                <a:solidFill>
                  <a:srgbClr val="000099"/>
                </a:solidFill>
              </a:rPr>
              <a:t>Google Fit</a:t>
            </a:r>
            <a:r>
              <a:rPr kumimoji="1" lang="ja-JP" altLang="en-US" sz="2400" b="1" dirty="0" smtClean="0">
                <a:solidFill>
                  <a:srgbClr val="000099"/>
                </a:solidFill>
              </a:rPr>
              <a:t>をインストールしてください。</a:t>
            </a:r>
            <a:endParaRPr kumimoji="1" lang="ja-JP" alt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1403" y="7180729"/>
            <a:ext cx="235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Google Play Store</a:t>
            </a:r>
          </a:p>
          <a:p>
            <a:r>
              <a:rPr kumimoji="1" lang="ja-JP" altLang="en-US" sz="1200" b="1" dirty="0" smtClean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アイコン</a:t>
            </a:r>
            <a:endParaRPr kumimoji="1" lang="ja-JP" altLang="en-US" sz="1200" b="1" dirty="0">
              <a:solidFill>
                <a:srgbClr val="00009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10335" y="7030247"/>
            <a:ext cx="4491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）左のアイコン、「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ストア」をタップ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10335" y="7846158"/>
            <a:ext cx="4491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）検索欄で「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Google Fit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」と検索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56011" y="8738929"/>
            <a:ext cx="449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）「インストール」をタップ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インストールの際に発生する通信料はお客様のご負担となります。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93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D3F6688-CAE4-BC77-F04F-C7EF81C0C1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6" y="404057"/>
            <a:ext cx="2142958" cy="452189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199A7B-55B9-75BC-7D52-00976461D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15" y="641878"/>
            <a:ext cx="2142958" cy="4521896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1320054" y="4183143"/>
            <a:ext cx="564777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3896915" y="635586"/>
            <a:ext cx="564777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16DEB63-2760-4D10-54EE-98CB0E3B5E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20"/>
          <a:stretch/>
        </p:blipFill>
        <p:spPr>
          <a:xfrm>
            <a:off x="248576" y="5852475"/>
            <a:ext cx="2191699" cy="3840075"/>
          </a:xfrm>
          <a:prstGeom prst="rect">
            <a:avLst/>
          </a:prstGeom>
        </p:spPr>
      </p:pic>
      <p:sp>
        <p:nvSpPr>
          <p:cNvPr id="10" name="楕円 9"/>
          <p:cNvSpPr/>
          <p:nvPr/>
        </p:nvSpPr>
        <p:spPr>
          <a:xfrm>
            <a:off x="184984" y="5811460"/>
            <a:ext cx="220868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6B21211-FF09-ABA7-301D-CD1F855920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327" r="-1145"/>
          <a:stretch/>
        </p:blipFill>
        <p:spPr>
          <a:xfrm>
            <a:off x="3786836" y="5506609"/>
            <a:ext cx="2216792" cy="2671927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3786836" y="5997737"/>
            <a:ext cx="2232620" cy="132863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84984" y="-57608"/>
            <a:ext cx="5759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(1)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2329" y="5257600"/>
            <a:ext cx="13516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(2)</a:t>
            </a:r>
            <a:r>
              <a:rPr lang="ja-JP" alt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－</a:t>
            </a:r>
            <a:r>
              <a:rPr lang="en-US" altLang="ja-JP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391" y="5257599"/>
            <a:ext cx="5759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(3)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723068" y="63768"/>
            <a:ext cx="12645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(2)―1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3632582" y="6533907"/>
            <a:ext cx="3099144" cy="2941422"/>
            <a:chOff x="3632582" y="6533907"/>
            <a:chExt cx="3099144" cy="2941422"/>
          </a:xfrm>
        </p:grpSpPr>
        <p:sp>
          <p:nvSpPr>
            <p:cNvPr id="19" name="正方形/長方形 18"/>
            <p:cNvSpPr/>
            <p:nvPr/>
          </p:nvSpPr>
          <p:spPr>
            <a:xfrm>
              <a:off x="3854184" y="6533907"/>
              <a:ext cx="1215016" cy="393171"/>
            </a:xfrm>
            <a:prstGeom prst="rect">
              <a:avLst/>
            </a:prstGeom>
            <a:noFill/>
            <a:ln w="38100"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 flipV="1">
              <a:off x="3660562" y="6938780"/>
              <a:ext cx="441175" cy="1420469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正方形/長方形 24"/>
            <p:cNvSpPr/>
            <p:nvPr/>
          </p:nvSpPr>
          <p:spPr>
            <a:xfrm>
              <a:off x="3632582" y="8359249"/>
              <a:ext cx="3099144" cy="1116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tx1"/>
                  </a:solidFill>
                </a:rPr>
                <a:t>ここの表示が「更新」の場合はタップを。</a:t>
              </a:r>
              <a:endParaRPr kumimoji="1" lang="en-US" altLang="ja-JP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1200" b="1" dirty="0" smtClean="0">
                  <a:solidFill>
                    <a:schemeClr val="tx1"/>
                  </a:solidFill>
                </a:rPr>
                <a:t>ここの表示が「開く」の場合はすでにインストールされており利用できる状態です。</a:t>
              </a:r>
              <a:endParaRPr kumimoji="1" lang="ja-JP" alt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133039" y="7119860"/>
            <a:ext cx="2522379" cy="67657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</a:rPr>
              <a:t>ここへ「</a:t>
            </a:r>
            <a:r>
              <a:rPr kumimoji="1" lang="en-US" altLang="ja-JP" sz="1400" b="1" dirty="0" smtClean="0">
                <a:solidFill>
                  <a:schemeClr val="tx1"/>
                </a:solidFill>
              </a:rPr>
              <a:t>Fit</a:t>
            </a:r>
            <a:r>
              <a:rPr kumimoji="1" lang="ja-JP" altLang="en-US" sz="1400" b="1" dirty="0" smtClean="0">
                <a:solidFill>
                  <a:schemeClr val="tx1"/>
                </a:solidFill>
              </a:rPr>
              <a:t>」と入力する</a:t>
            </a:r>
            <a:endParaRPr kumimoji="1" lang="en-US" altLang="ja-JP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401216" y="6421060"/>
            <a:ext cx="113134" cy="6735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2655418" y="2463282"/>
            <a:ext cx="1198766" cy="279918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2038350" y="4584017"/>
            <a:ext cx="1594232" cy="1082733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2548049" y="6590533"/>
            <a:ext cx="1084533" cy="39968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33317" y="227755"/>
            <a:ext cx="4587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0099"/>
                </a:solidFill>
              </a:rPr>
              <a:t>③</a:t>
            </a:r>
            <a:r>
              <a:rPr kumimoji="1" lang="en-US" altLang="ja-JP" sz="2400" b="1" dirty="0" smtClean="0">
                <a:solidFill>
                  <a:srgbClr val="000099"/>
                </a:solidFill>
              </a:rPr>
              <a:t>Google Fit</a:t>
            </a:r>
            <a:r>
              <a:rPr kumimoji="1" lang="ja-JP" altLang="en-US" sz="2400" b="1" dirty="0" smtClean="0">
                <a:solidFill>
                  <a:srgbClr val="000099"/>
                </a:solidFill>
              </a:rPr>
              <a:t>の利用開始</a:t>
            </a:r>
            <a:endParaRPr kumimoji="1" lang="ja-JP" altLang="en-US" sz="2400" b="1" dirty="0">
              <a:solidFill>
                <a:srgbClr val="000099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48490BB-F0FA-6CD4-2D3A-14F0E10F5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9" y="831576"/>
            <a:ext cx="2000490" cy="4221271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08606" y="3486316"/>
            <a:ext cx="2232620" cy="6393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258569" y="5360086"/>
            <a:ext cx="2114003" cy="4228728"/>
            <a:chOff x="4003768" y="974216"/>
            <a:chExt cx="2114003" cy="4228728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CC4444E9-2DED-91E8-4752-B392E46D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768" y="974216"/>
              <a:ext cx="1996982" cy="4228728"/>
            </a:xfrm>
            <a:prstGeom prst="rect">
              <a:avLst/>
            </a:prstGeom>
          </p:spPr>
        </p:pic>
        <p:sp>
          <p:nvSpPr>
            <p:cNvPr id="9" name="角丸四角形 8"/>
            <p:cNvSpPr/>
            <p:nvPr/>
          </p:nvSpPr>
          <p:spPr>
            <a:xfrm>
              <a:off x="4003768" y="2811287"/>
              <a:ext cx="1996982" cy="955169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5246914" y="4506685"/>
              <a:ext cx="870857" cy="51634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2516557" y="1262305"/>
            <a:ext cx="44914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Google Fit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の設定をする。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Google Fit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」のアイコンをタップすると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左の画面になります。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kumimoji="1" lang="ja-JP" altLang="en-US" sz="1600" b="1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に登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録しているユーザー名」で続行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をタップしてくだい。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72572" y="6057581"/>
            <a:ext cx="4491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）基本情報を入力する。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ご自身の基本情報を入力してください。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ここに入力した情報は文京区へは提供されません。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4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277586" y="238055"/>
            <a:ext cx="2065274" cy="4236158"/>
            <a:chOff x="361780" y="5570610"/>
            <a:chExt cx="2065274" cy="4236158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AC2CF2B-3BC1-D307-30AE-6F2D070EA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780" y="5570610"/>
              <a:ext cx="1996982" cy="4236158"/>
            </a:xfrm>
            <a:prstGeom prst="rect">
              <a:avLst/>
            </a:prstGeom>
          </p:spPr>
        </p:pic>
        <p:sp>
          <p:nvSpPr>
            <p:cNvPr id="7" name="楕円 6"/>
            <p:cNvSpPr/>
            <p:nvPr/>
          </p:nvSpPr>
          <p:spPr>
            <a:xfrm>
              <a:off x="1556197" y="9086313"/>
              <a:ext cx="870857" cy="51634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7777E8E9-CB68-8E8E-081A-98CD3F83C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0" y="5288098"/>
            <a:ext cx="1996982" cy="421387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11332" y="2269353"/>
            <a:ext cx="4491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）アクティビティの記録を有効にする。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右下の「オンにする」をタップしてください。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38963" y="6718185"/>
            <a:ext cx="4491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Google Fit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の設定が完了。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左のように表示され、歩数がカウントされたら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Google Fit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」の設定は完了です。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8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50371" y="478971"/>
            <a:ext cx="6359456" cy="632498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4138" y="649804"/>
            <a:ext cx="64956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事前準備</a:t>
            </a:r>
            <a:r>
              <a:rPr lang="en-US" altLang="ja-JP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2】</a:t>
            </a:r>
            <a:r>
              <a:rPr lang="ja-JP" altLang="en-US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ヘルスコネクト</a:t>
            </a:r>
            <a:r>
              <a:rPr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のダウンロード</a:t>
            </a:r>
            <a:endParaRPr lang="ja-JP" altLang="en-US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3482" y="1621191"/>
            <a:ext cx="4151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0099"/>
                </a:solidFill>
              </a:rPr>
              <a:t>①スマホ内にヘルスコネクトがインストールされているかご確認ください。⇒</a:t>
            </a:r>
            <a:endParaRPr kumimoji="1" lang="ja-JP" altLang="en-US" sz="2400" b="1" dirty="0">
              <a:solidFill>
                <a:srgbClr val="000099"/>
              </a:solidFill>
            </a:endParaRPr>
          </a:p>
        </p:txBody>
      </p:sp>
      <p:sp>
        <p:nvSpPr>
          <p:cNvPr id="10" name="楕円 9"/>
          <p:cNvSpPr/>
          <p:nvPr/>
        </p:nvSpPr>
        <p:spPr>
          <a:xfrm>
            <a:off x="4898526" y="1502898"/>
            <a:ext cx="1443764" cy="13886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94" y="1590440"/>
            <a:ext cx="1164344" cy="1164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D97237A-EF14-F557-CDE2-1E792CB2C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7" t="27740" r="35799" b="58251"/>
          <a:stretch/>
        </p:blipFill>
        <p:spPr>
          <a:xfrm>
            <a:off x="514350" y="3227439"/>
            <a:ext cx="1281953" cy="140745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2022353" y="3028196"/>
            <a:ext cx="4587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0099"/>
                </a:solidFill>
              </a:rPr>
              <a:t>②画面上にある「</a:t>
            </a:r>
            <a:r>
              <a:rPr kumimoji="1" lang="en-US" altLang="ja-JP" sz="2400" b="1" dirty="0" smtClean="0">
                <a:solidFill>
                  <a:srgbClr val="000099"/>
                </a:solidFill>
              </a:rPr>
              <a:t>Google Play</a:t>
            </a:r>
            <a:r>
              <a:rPr kumimoji="1" lang="ja-JP" altLang="en-US" sz="2400" b="1" dirty="0" smtClean="0">
                <a:solidFill>
                  <a:srgbClr val="000099"/>
                </a:solidFill>
              </a:rPr>
              <a:t>」</a:t>
            </a:r>
            <a:endParaRPr kumimoji="1" lang="en-US" altLang="ja-JP" sz="2400" b="1" dirty="0" smtClean="0">
              <a:solidFill>
                <a:srgbClr val="000099"/>
              </a:solidFill>
            </a:endParaRPr>
          </a:p>
          <a:p>
            <a:r>
              <a:rPr kumimoji="1" lang="ja-JP" altLang="en-US" sz="2400" b="1" dirty="0" smtClean="0">
                <a:solidFill>
                  <a:srgbClr val="000099"/>
                </a:solidFill>
              </a:rPr>
              <a:t>からヘルスコネクトをインストールしてください。</a:t>
            </a:r>
            <a:endParaRPr kumimoji="1" lang="ja-JP" altLang="en-US" sz="2400" b="1" dirty="0">
              <a:solidFill>
                <a:srgbClr val="000099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1245" y="4665649"/>
            <a:ext cx="2128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err="1" smtClean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GooglePlayStore</a:t>
            </a:r>
            <a:r>
              <a:rPr kumimoji="1" lang="ja-JP" altLang="en-US" sz="1200" b="1" dirty="0" smtClean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アイコン</a:t>
            </a:r>
            <a:endParaRPr kumimoji="1" lang="ja-JP" altLang="en-US" sz="1200" b="1" dirty="0">
              <a:solidFill>
                <a:srgbClr val="00009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09419" y="4496372"/>
            <a:ext cx="4491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）左のアイコン、「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ストア」をタップ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85574" y="5111711"/>
            <a:ext cx="4491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）検索欄で「ヘルスコネクト」と検索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03B15F6-DEE9-7608-EB08-54B3D111C0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5" y="5079496"/>
            <a:ext cx="2132781" cy="4500423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33546" y="5072022"/>
            <a:ext cx="2232620" cy="43504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128437" y="7160126"/>
            <a:ext cx="2199074" cy="85176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181020" y="7546866"/>
            <a:ext cx="6325307" cy="1155220"/>
            <a:chOff x="181020" y="7546866"/>
            <a:chExt cx="6325307" cy="1155220"/>
          </a:xfrm>
        </p:grpSpPr>
        <p:sp>
          <p:nvSpPr>
            <p:cNvPr id="20" name="正方形/長方形 19"/>
            <p:cNvSpPr/>
            <p:nvPr/>
          </p:nvSpPr>
          <p:spPr>
            <a:xfrm>
              <a:off x="181020" y="7546866"/>
              <a:ext cx="1215016" cy="393171"/>
            </a:xfrm>
            <a:prstGeom prst="rect">
              <a:avLst/>
            </a:prstGeom>
            <a:noFill/>
            <a:ln w="38100"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 flipH="1">
              <a:off x="1396036" y="7743910"/>
              <a:ext cx="2000307" cy="72034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3407183" y="7586006"/>
              <a:ext cx="3099144" cy="1116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tx1"/>
                  </a:solidFill>
                </a:rPr>
                <a:t>ここの表示が「更新」の場合はタップを。</a:t>
              </a:r>
              <a:endParaRPr kumimoji="1" lang="en-US" altLang="ja-JP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1200" b="1" dirty="0" smtClean="0">
                  <a:solidFill>
                    <a:schemeClr val="tx1"/>
                  </a:solidFill>
                </a:rPr>
                <a:t>ここの表示が「開く」の場合はすでにインストールされており利用できる状態です。</a:t>
              </a:r>
              <a:endParaRPr kumimoji="1" lang="ja-JP" altLang="en-US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7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6858000" cy="1415441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/>
              <a:t>Google Fit</a:t>
            </a:r>
            <a:r>
              <a:rPr kumimoji="1" lang="ja-JP" altLang="en-US" sz="2800" b="1" dirty="0" smtClean="0"/>
              <a:t>とヘルスコネクトの連携</a:t>
            </a:r>
            <a:endParaRPr kumimoji="1" lang="ja-JP" altLang="en-US" sz="28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777E8E9-CB68-8E8E-081A-98CD3F83C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3" y="1606409"/>
            <a:ext cx="1720871" cy="363124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327983" y="1820049"/>
            <a:ext cx="483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0099"/>
                </a:solidFill>
              </a:rPr>
              <a:t>①「</a:t>
            </a:r>
            <a:r>
              <a:rPr kumimoji="1" lang="en-US" altLang="ja-JP" sz="2400" b="1" dirty="0" smtClean="0">
                <a:solidFill>
                  <a:srgbClr val="000099"/>
                </a:solidFill>
              </a:rPr>
              <a:t>Google Fit</a:t>
            </a:r>
            <a:r>
              <a:rPr kumimoji="1" lang="ja-JP" altLang="en-US" sz="2400" b="1" dirty="0" smtClean="0">
                <a:solidFill>
                  <a:srgbClr val="000099"/>
                </a:solidFill>
              </a:rPr>
              <a:t>」と</a:t>
            </a:r>
            <a:endParaRPr kumimoji="1" lang="en-US" altLang="ja-JP" sz="2400" b="1" dirty="0" smtClean="0">
              <a:solidFill>
                <a:srgbClr val="000099"/>
              </a:solidFill>
            </a:endParaRPr>
          </a:p>
          <a:p>
            <a:r>
              <a:rPr kumimoji="1" lang="ja-JP" altLang="en-US" sz="2400" b="1" dirty="0" smtClean="0">
                <a:solidFill>
                  <a:srgbClr val="000099"/>
                </a:solidFill>
              </a:rPr>
              <a:t>「ヘルスコネクト」を連携する</a:t>
            </a:r>
            <a:endParaRPr kumimoji="1" lang="ja-JP" alt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" y="1005030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</a:rPr>
              <a:t>※</a:t>
            </a:r>
            <a:r>
              <a:rPr kumimoji="1" lang="ja-JP" altLang="en-US" sz="1400" b="1" dirty="0" smtClean="0">
                <a:solidFill>
                  <a:schemeClr val="bg1"/>
                </a:solidFill>
              </a:rPr>
              <a:t>端末によって、画面、文言等が異なる場合がございます。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67319" y="7608888"/>
            <a:ext cx="4290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）「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Fit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とヘルスコネクトを同期する」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にある「設定」をタップする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楕円 9"/>
          <p:cNvSpPr/>
          <p:nvPr/>
        </p:nvSpPr>
        <p:spPr>
          <a:xfrm>
            <a:off x="200693" y="4147457"/>
            <a:ext cx="637507" cy="4164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AE741FA-AC7A-57FC-F02B-7A4E6017F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951" r="137"/>
          <a:stretch/>
        </p:blipFill>
        <p:spPr>
          <a:xfrm>
            <a:off x="171378" y="5800370"/>
            <a:ext cx="1924563" cy="3844785"/>
          </a:xfrm>
          <a:prstGeom prst="rect">
            <a:avLst/>
          </a:prstGeom>
        </p:spPr>
      </p:pic>
      <p:sp>
        <p:nvSpPr>
          <p:cNvPr id="12" name="楕円 11"/>
          <p:cNvSpPr/>
          <p:nvPr/>
        </p:nvSpPr>
        <p:spPr>
          <a:xfrm>
            <a:off x="1409821" y="8864193"/>
            <a:ext cx="686120" cy="5364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66972" y="3731958"/>
            <a:ext cx="449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）「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Google Fit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」をタップして開き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赤丸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で囲った部分をタップする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11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DF44AC2-F341-9267-F277-252E07787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527405"/>
            <a:ext cx="1989965" cy="42138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6861F8C-4F94-4505-2738-BF247FC48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9" y="5324308"/>
            <a:ext cx="2000509" cy="4213871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>
            <a:off x="1702621" y="4159408"/>
            <a:ext cx="637507" cy="4164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1619612" y="8908959"/>
            <a:ext cx="633732" cy="4309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61452" y="1680341"/>
            <a:ext cx="4396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）「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Fit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にフィットとウェルネスに関するデータへのアクセスを許可しますか？」にある「許可する」をタップする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61452" y="5497285"/>
            <a:ext cx="43965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Fit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にヘルスコネクトへのアクセスを許可する。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様々なデータについてヘルスコネクトへのアクセスを許可してください。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「文京健康アプリ</a:t>
            </a:r>
            <a:r>
              <a:rPr kumimoji="1" lang="ja-JP" altLang="en-US" sz="1600" b="1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ふ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r>
              <a:rPr kumimoji="1" lang="ja-JP" altLang="en-US" sz="1600" b="1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み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ー」では「歩数」の情報を取得するので左の様に「歩数」の連携が必要です。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必要な部分を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On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にして「許可する」をタップしてください。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92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DF5900C-8220-CE76-7507-CEFD42E30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0" y="160327"/>
            <a:ext cx="2000509" cy="4228754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1195290" y="3680437"/>
            <a:ext cx="637507" cy="4164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20204" y="732516"/>
            <a:ext cx="4237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）「接続完了」がでたら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「完了」をタップして終了する</a:t>
            </a:r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7995" y="5140314"/>
            <a:ext cx="623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99"/>
                </a:solidFill>
              </a:rPr>
              <a:t>Google Fit</a:t>
            </a:r>
            <a:r>
              <a:rPr kumimoji="1" lang="ja-JP" altLang="en-US" sz="2000" b="1" dirty="0" smtClean="0">
                <a:solidFill>
                  <a:srgbClr val="000099"/>
                </a:solidFill>
              </a:rPr>
              <a:t>とヘルスコネクトの連携は完了となります。</a:t>
            </a:r>
            <a:endParaRPr kumimoji="1" lang="ja-JP" altLang="en-US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615</Words>
  <Application>Microsoft Office PowerPoint</Application>
  <PresentationFormat>A4 210 x 297 mm</PresentationFormat>
  <Paragraphs>65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内田 絵理</dc:creator>
  <cp:lastModifiedBy>内田 絵理</cp:lastModifiedBy>
  <cp:revision>19</cp:revision>
  <dcterms:created xsi:type="dcterms:W3CDTF">2025-07-02T07:32:34Z</dcterms:created>
  <dcterms:modified xsi:type="dcterms:W3CDTF">2025-10-22T01:07:00Z</dcterms:modified>
</cp:coreProperties>
</file>